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265" r:id="rId2"/>
    <p:sldId id="421" r:id="rId3"/>
    <p:sldId id="444" r:id="rId4"/>
    <p:sldId id="259" r:id="rId5"/>
    <p:sldId id="441" r:id="rId6"/>
    <p:sldId id="451" r:id="rId7"/>
    <p:sldId id="445" r:id="rId8"/>
    <p:sldId id="459" r:id="rId9"/>
    <p:sldId id="448" r:id="rId10"/>
    <p:sldId id="266" r:id="rId11"/>
    <p:sldId id="267" r:id="rId12"/>
    <p:sldId id="268" r:id="rId13"/>
    <p:sldId id="273" r:id="rId14"/>
    <p:sldId id="269" r:id="rId15"/>
    <p:sldId id="270" r:id="rId16"/>
    <p:sldId id="271" r:id="rId17"/>
    <p:sldId id="44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B10CE5-6882-2DE7-9902-BAC4E601EA9A}" name="Ramtin Gharleghi" initials="RG" userId="S::z5190098@ad.unsw.edu.au::2d9e2e9d-6010-4e5a-81fc-9c56bfbf9f7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BDC2F-6334-4C10-8EA5-83EADEA4309D}" v="38" dt="2024-03-28T02:53:40.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0"/>
    <p:restoredTop sz="93006" autoAdjust="0"/>
  </p:normalViewPr>
  <p:slideViewPr>
    <p:cSldViewPr snapToGrid="0">
      <p:cViewPr>
        <p:scale>
          <a:sx n="80" d="100"/>
          <a:sy n="80" d="100"/>
        </p:scale>
        <p:origin x="95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it Singh" userId="b4d4e167-5b1e-4244-b3e0-a2cbab649a82" providerId="ADAL" clId="{2D3BDC2F-6334-4C10-8EA5-83EADEA4309D}"/>
    <pc:docChg chg="undo redo custSel addSld delSld modSld">
      <pc:chgData name="Sonit Singh" userId="b4d4e167-5b1e-4244-b3e0-a2cbab649a82" providerId="ADAL" clId="{2D3BDC2F-6334-4C10-8EA5-83EADEA4309D}" dt="2024-03-28T02:54:16.853" v="597" actId="1076"/>
      <pc:docMkLst>
        <pc:docMk/>
      </pc:docMkLst>
      <pc:sldChg chg="addSp delSp modSp mod">
        <pc:chgData name="Sonit Singh" userId="b4d4e167-5b1e-4244-b3e0-a2cbab649a82" providerId="ADAL" clId="{2D3BDC2F-6334-4C10-8EA5-83EADEA4309D}" dt="2024-03-28T02:02:00.103" v="565" actId="1076"/>
        <pc:sldMkLst>
          <pc:docMk/>
          <pc:sldMk cId="3413601089" sldId="265"/>
        </pc:sldMkLst>
        <pc:spChg chg="mod">
          <ac:chgData name="Sonit Singh" userId="b4d4e167-5b1e-4244-b3e0-a2cbab649a82" providerId="ADAL" clId="{2D3BDC2F-6334-4C10-8EA5-83EADEA4309D}" dt="2024-03-28T02:02:00.103" v="565" actId="1076"/>
          <ac:spMkLst>
            <pc:docMk/>
            <pc:sldMk cId="3413601089" sldId="265"/>
            <ac:spMk id="3" creationId="{5CCCC68E-A06E-1747-A719-B74DFB9FB81B}"/>
          </ac:spMkLst>
        </pc:spChg>
        <pc:spChg chg="del">
          <ac:chgData name="Sonit Singh" userId="b4d4e167-5b1e-4244-b3e0-a2cbab649a82" providerId="ADAL" clId="{2D3BDC2F-6334-4C10-8EA5-83EADEA4309D}" dt="2024-03-28T01:58:48.883" v="539" actId="478"/>
          <ac:spMkLst>
            <pc:docMk/>
            <pc:sldMk cId="3413601089" sldId="265"/>
            <ac:spMk id="4" creationId="{A7708AC6-1F0E-CD47-BA19-E73287BA2393}"/>
          </ac:spMkLst>
        </pc:spChg>
        <pc:spChg chg="del">
          <ac:chgData name="Sonit Singh" userId="b4d4e167-5b1e-4244-b3e0-a2cbab649a82" providerId="ADAL" clId="{2D3BDC2F-6334-4C10-8EA5-83EADEA4309D}" dt="2024-03-28T01:59:47.019" v="553" actId="478"/>
          <ac:spMkLst>
            <pc:docMk/>
            <pc:sldMk cId="3413601089" sldId="265"/>
            <ac:spMk id="5" creationId="{2C58C2A2-E1ED-9249-83BE-592BCD539E66}"/>
          </ac:spMkLst>
        </pc:spChg>
        <pc:picChg chg="add mod">
          <ac:chgData name="Sonit Singh" userId="b4d4e167-5b1e-4244-b3e0-a2cbab649a82" providerId="ADAL" clId="{2D3BDC2F-6334-4C10-8EA5-83EADEA4309D}" dt="2024-03-28T01:59:38.677" v="552" actId="14100"/>
          <ac:picMkLst>
            <pc:docMk/>
            <pc:sldMk cId="3413601089" sldId="265"/>
            <ac:picMk id="6" creationId="{AF95A7F8-F2A2-EFC0-2817-0AC4F9CF1109}"/>
          </ac:picMkLst>
        </pc:picChg>
        <pc:picChg chg="add mod">
          <ac:chgData name="Sonit Singh" userId="b4d4e167-5b1e-4244-b3e0-a2cbab649a82" providerId="ADAL" clId="{2D3BDC2F-6334-4C10-8EA5-83EADEA4309D}" dt="2024-03-28T01:59:35.493" v="551" actId="14100"/>
          <ac:picMkLst>
            <pc:docMk/>
            <pc:sldMk cId="3413601089" sldId="265"/>
            <ac:picMk id="7" creationId="{E4451454-1966-ABEC-2BCE-90AA80F8BF9C}"/>
          </ac:picMkLst>
        </pc:picChg>
        <pc:picChg chg="del">
          <ac:chgData name="Sonit Singh" userId="b4d4e167-5b1e-4244-b3e0-a2cbab649a82" providerId="ADAL" clId="{2D3BDC2F-6334-4C10-8EA5-83EADEA4309D}" dt="2024-03-28T01:58:24.212" v="530" actId="478"/>
          <ac:picMkLst>
            <pc:docMk/>
            <pc:sldMk cId="3413601089" sldId="265"/>
            <ac:picMk id="1026" creationId="{B33F50E7-88F1-4249-A82E-C0223271A983}"/>
          </ac:picMkLst>
        </pc:picChg>
      </pc:sldChg>
      <pc:sldChg chg="addSp modSp mod">
        <pc:chgData name="Sonit Singh" userId="b4d4e167-5b1e-4244-b3e0-a2cbab649a82" providerId="ADAL" clId="{2D3BDC2F-6334-4C10-8EA5-83EADEA4309D}" dt="2024-03-28T01:52:51.788" v="356" actId="20577"/>
        <pc:sldMkLst>
          <pc:docMk/>
          <pc:sldMk cId="1358156115" sldId="415"/>
        </pc:sldMkLst>
        <pc:spChg chg="add mod">
          <ac:chgData name="Sonit Singh" userId="b4d4e167-5b1e-4244-b3e0-a2cbab649a82" providerId="ADAL" clId="{2D3BDC2F-6334-4C10-8EA5-83EADEA4309D}" dt="2024-03-28T01:52:51.788" v="356" actId="20577"/>
          <ac:spMkLst>
            <pc:docMk/>
            <pc:sldMk cId="1358156115" sldId="415"/>
            <ac:spMk id="5" creationId="{B882631B-1DA1-7A30-18F1-A5780D5FA82A}"/>
          </ac:spMkLst>
        </pc:spChg>
      </pc:sldChg>
      <pc:sldChg chg="addSp modSp">
        <pc:chgData name="Sonit Singh" userId="b4d4e167-5b1e-4244-b3e0-a2cbab649a82" providerId="ADAL" clId="{2D3BDC2F-6334-4C10-8EA5-83EADEA4309D}" dt="2024-03-28T01:53:10.935" v="358"/>
        <pc:sldMkLst>
          <pc:docMk/>
          <pc:sldMk cId="2717064764" sldId="416"/>
        </pc:sldMkLst>
        <pc:spChg chg="add mod">
          <ac:chgData name="Sonit Singh" userId="b4d4e167-5b1e-4244-b3e0-a2cbab649a82" providerId="ADAL" clId="{2D3BDC2F-6334-4C10-8EA5-83EADEA4309D}" dt="2024-03-28T01:53:10.935" v="358"/>
          <ac:spMkLst>
            <pc:docMk/>
            <pc:sldMk cId="2717064764" sldId="416"/>
            <ac:spMk id="5" creationId="{5B7878A4-6818-2982-F818-4380B0DD5BC1}"/>
          </ac:spMkLst>
        </pc:spChg>
      </pc:sldChg>
      <pc:sldChg chg="addSp modSp">
        <pc:chgData name="Sonit Singh" userId="b4d4e167-5b1e-4244-b3e0-a2cbab649a82" providerId="ADAL" clId="{2D3BDC2F-6334-4C10-8EA5-83EADEA4309D}" dt="2024-03-28T01:53:14.306" v="359"/>
        <pc:sldMkLst>
          <pc:docMk/>
          <pc:sldMk cId="3856706299" sldId="417"/>
        </pc:sldMkLst>
        <pc:spChg chg="add mod">
          <ac:chgData name="Sonit Singh" userId="b4d4e167-5b1e-4244-b3e0-a2cbab649a82" providerId="ADAL" clId="{2D3BDC2F-6334-4C10-8EA5-83EADEA4309D}" dt="2024-03-28T01:53:14.306" v="359"/>
          <ac:spMkLst>
            <pc:docMk/>
            <pc:sldMk cId="3856706299" sldId="417"/>
            <ac:spMk id="11" creationId="{EC23A056-FAA7-F9E2-1814-2CCA361C265F}"/>
          </ac:spMkLst>
        </pc:spChg>
      </pc:sldChg>
      <pc:sldChg chg="addSp modSp">
        <pc:chgData name="Sonit Singh" userId="b4d4e167-5b1e-4244-b3e0-a2cbab649a82" providerId="ADAL" clId="{2D3BDC2F-6334-4C10-8EA5-83EADEA4309D}" dt="2024-03-28T01:53:17.669" v="360"/>
        <pc:sldMkLst>
          <pc:docMk/>
          <pc:sldMk cId="3423287118" sldId="418"/>
        </pc:sldMkLst>
        <pc:spChg chg="add mod">
          <ac:chgData name="Sonit Singh" userId="b4d4e167-5b1e-4244-b3e0-a2cbab649a82" providerId="ADAL" clId="{2D3BDC2F-6334-4C10-8EA5-83EADEA4309D}" dt="2024-03-28T01:53:17.669" v="360"/>
          <ac:spMkLst>
            <pc:docMk/>
            <pc:sldMk cId="3423287118" sldId="418"/>
            <ac:spMk id="5" creationId="{3D5DB763-365B-A9AD-E004-C364DF95DBDD}"/>
          </ac:spMkLst>
        </pc:spChg>
      </pc:sldChg>
      <pc:sldChg chg="addSp delSp modSp mod">
        <pc:chgData name="Sonit Singh" userId="b4d4e167-5b1e-4244-b3e0-a2cbab649a82" providerId="ADAL" clId="{2D3BDC2F-6334-4C10-8EA5-83EADEA4309D}" dt="2024-03-28T01:53:26.351" v="362"/>
        <pc:sldMkLst>
          <pc:docMk/>
          <pc:sldMk cId="626192194" sldId="419"/>
        </pc:sldMkLst>
        <pc:spChg chg="del">
          <ac:chgData name="Sonit Singh" userId="b4d4e167-5b1e-4244-b3e0-a2cbab649a82" providerId="ADAL" clId="{2D3BDC2F-6334-4C10-8EA5-83EADEA4309D}" dt="2024-03-28T01:53:24.148" v="361" actId="478"/>
          <ac:spMkLst>
            <pc:docMk/>
            <pc:sldMk cId="626192194" sldId="419"/>
            <ac:spMk id="8" creationId="{21ECBBAF-BAD8-924B-4536-6D99C7EF8CB2}"/>
          </ac:spMkLst>
        </pc:spChg>
        <pc:spChg chg="add mod">
          <ac:chgData name="Sonit Singh" userId="b4d4e167-5b1e-4244-b3e0-a2cbab649a82" providerId="ADAL" clId="{2D3BDC2F-6334-4C10-8EA5-83EADEA4309D}" dt="2024-03-28T01:53:26.351" v="362"/>
          <ac:spMkLst>
            <pc:docMk/>
            <pc:sldMk cId="626192194" sldId="419"/>
            <ac:spMk id="9" creationId="{EA16A3CD-9C10-1B72-DF71-4503CF3C3533}"/>
          </ac:spMkLst>
        </pc:spChg>
      </pc:sldChg>
      <pc:sldChg chg="addSp delSp modSp mod">
        <pc:chgData name="Sonit Singh" userId="b4d4e167-5b1e-4244-b3e0-a2cbab649a82" providerId="ADAL" clId="{2D3BDC2F-6334-4C10-8EA5-83EADEA4309D}" dt="2024-03-28T01:53:32.818" v="364"/>
        <pc:sldMkLst>
          <pc:docMk/>
          <pc:sldMk cId="904114198" sldId="420"/>
        </pc:sldMkLst>
        <pc:spChg chg="add mod">
          <ac:chgData name="Sonit Singh" userId="b4d4e167-5b1e-4244-b3e0-a2cbab649a82" providerId="ADAL" clId="{2D3BDC2F-6334-4C10-8EA5-83EADEA4309D}" dt="2024-03-28T01:53:32.818" v="364"/>
          <ac:spMkLst>
            <pc:docMk/>
            <pc:sldMk cId="904114198" sldId="420"/>
            <ac:spMk id="5" creationId="{686F3D52-598D-1C48-2A98-10608B3C9426}"/>
          </ac:spMkLst>
        </pc:spChg>
        <pc:spChg chg="del">
          <ac:chgData name="Sonit Singh" userId="b4d4e167-5b1e-4244-b3e0-a2cbab649a82" providerId="ADAL" clId="{2D3BDC2F-6334-4C10-8EA5-83EADEA4309D}" dt="2024-03-28T01:53:30.452" v="363" actId="478"/>
          <ac:spMkLst>
            <pc:docMk/>
            <pc:sldMk cId="904114198" sldId="420"/>
            <ac:spMk id="8" creationId="{21ECBBAF-BAD8-924B-4536-6D99C7EF8CB2}"/>
          </ac:spMkLst>
        </pc:spChg>
      </pc:sldChg>
      <pc:sldChg chg="addSp modSp">
        <pc:chgData name="Sonit Singh" userId="b4d4e167-5b1e-4244-b3e0-a2cbab649a82" providerId="ADAL" clId="{2D3BDC2F-6334-4C10-8EA5-83EADEA4309D}" dt="2024-03-28T01:53:02.825" v="357"/>
        <pc:sldMkLst>
          <pc:docMk/>
          <pc:sldMk cId="4241363650" sldId="421"/>
        </pc:sldMkLst>
        <pc:spChg chg="add mod">
          <ac:chgData name="Sonit Singh" userId="b4d4e167-5b1e-4244-b3e0-a2cbab649a82" providerId="ADAL" clId="{2D3BDC2F-6334-4C10-8EA5-83EADEA4309D}" dt="2024-03-28T01:53:02.825" v="357"/>
          <ac:spMkLst>
            <pc:docMk/>
            <pc:sldMk cId="4241363650" sldId="421"/>
            <ac:spMk id="5" creationId="{47471554-0422-62B8-814A-4ABC624E8E60}"/>
          </ac:spMkLst>
        </pc:spChg>
      </pc:sldChg>
      <pc:sldChg chg="addSp delSp modSp mod">
        <pc:chgData name="Sonit Singh" userId="b4d4e167-5b1e-4244-b3e0-a2cbab649a82" providerId="ADAL" clId="{2D3BDC2F-6334-4C10-8EA5-83EADEA4309D}" dt="2024-03-28T01:53:38.867" v="366"/>
        <pc:sldMkLst>
          <pc:docMk/>
          <pc:sldMk cId="1239463707" sldId="422"/>
        </pc:sldMkLst>
        <pc:spChg chg="add mod">
          <ac:chgData name="Sonit Singh" userId="b4d4e167-5b1e-4244-b3e0-a2cbab649a82" providerId="ADAL" clId="{2D3BDC2F-6334-4C10-8EA5-83EADEA4309D}" dt="2024-03-28T01:53:38.867" v="366"/>
          <ac:spMkLst>
            <pc:docMk/>
            <pc:sldMk cId="1239463707" sldId="422"/>
            <ac:spMk id="5" creationId="{36975528-33F0-DF73-A379-72DDEE3D709D}"/>
          </ac:spMkLst>
        </pc:spChg>
        <pc:spChg chg="del">
          <ac:chgData name="Sonit Singh" userId="b4d4e167-5b1e-4244-b3e0-a2cbab649a82" providerId="ADAL" clId="{2D3BDC2F-6334-4C10-8EA5-83EADEA4309D}" dt="2024-03-28T01:53:37.237" v="365" actId="478"/>
          <ac:spMkLst>
            <pc:docMk/>
            <pc:sldMk cId="1239463707" sldId="422"/>
            <ac:spMk id="8" creationId="{21ECBBAF-BAD8-924B-4536-6D99C7EF8CB2}"/>
          </ac:spMkLst>
        </pc:spChg>
      </pc:sldChg>
      <pc:sldChg chg="addSp delSp modSp mod">
        <pc:chgData name="Sonit Singh" userId="b4d4e167-5b1e-4244-b3e0-a2cbab649a82" providerId="ADAL" clId="{2D3BDC2F-6334-4C10-8EA5-83EADEA4309D}" dt="2024-03-28T01:53:57.776" v="372"/>
        <pc:sldMkLst>
          <pc:docMk/>
          <pc:sldMk cId="736746324" sldId="423"/>
        </pc:sldMkLst>
        <pc:spChg chg="add mod">
          <ac:chgData name="Sonit Singh" userId="b4d4e167-5b1e-4244-b3e0-a2cbab649a82" providerId="ADAL" clId="{2D3BDC2F-6334-4C10-8EA5-83EADEA4309D}" dt="2024-03-28T01:53:57.776" v="372"/>
          <ac:spMkLst>
            <pc:docMk/>
            <pc:sldMk cId="736746324" sldId="423"/>
            <ac:spMk id="5" creationId="{D1F51E6E-1772-5D09-2205-F00B8EEF8FD2}"/>
          </ac:spMkLst>
        </pc:spChg>
        <pc:spChg chg="del">
          <ac:chgData name="Sonit Singh" userId="b4d4e167-5b1e-4244-b3e0-a2cbab649a82" providerId="ADAL" clId="{2D3BDC2F-6334-4C10-8EA5-83EADEA4309D}" dt="2024-03-28T01:53:56.209" v="371" actId="478"/>
          <ac:spMkLst>
            <pc:docMk/>
            <pc:sldMk cId="736746324" sldId="423"/>
            <ac:spMk id="8" creationId="{21ECBBAF-BAD8-924B-4536-6D99C7EF8CB2}"/>
          </ac:spMkLst>
        </pc:spChg>
      </pc:sldChg>
      <pc:sldChg chg="addSp delSp modSp mod">
        <pc:chgData name="Sonit Singh" userId="b4d4e167-5b1e-4244-b3e0-a2cbab649a82" providerId="ADAL" clId="{2D3BDC2F-6334-4C10-8EA5-83EADEA4309D}" dt="2024-03-28T01:54:22.063" v="380"/>
        <pc:sldMkLst>
          <pc:docMk/>
          <pc:sldMk cId="3017400174" sldId="424"/>
        </pc:sldMkLst>
        <pc:spChg chg="add mod">
          <ac:chgData name="Sonit Singh" userId="b4d4e167-5b1e-4244-b3e0-a2cbab649a82" providerId="ADAL" clId="{2D3BDC2F-6334-4C10-8EA5-83EADEA4309D}" dt="2024-03-28T01:54:22.063" v="380"/>
          <ac:spMkLst>
            <pc:docMk/>
            <pc:sldMk cId="3017400174" sldId="424"/>
            <ac:spMk id="5" creationId="{D1479261-B4BF-4C8D-233F-BF54298A799A}"/>
          </ac:spMkLst>
        </pc:spChg>
        <pc:spChg chg="del">
          <ac:chgData name="Sonit Singh" userId="b4d4e167-5b1e-4244-b3e0-a2cbab649a82" providerId="ADAL" clId="{2D3BDC2F-6334-4C10-8EA5-83EADEA4309D}" dt="2024-03-28T01:54:20.646" v="379" actId="478"/>
          <ac:spMkLst>
            <pc:docMk/>
            <pc:sldMk cId="3017400174" sldId="424"/>
            <ac:spMk id="8" creationId="{21ECBBAF-BAD8-924B-4536-6D99C7EF8CB2}"/>
          </ac:spMkLst>
        </pc:spChg>
      </pc:sldChg>
      <pc:sldChg chg="addSp delSp modSp mod">
        <pc:chgData name="Sonit Singh" userId="b4d4e167-5b1e-4244-b3e0-a2cbab649a82" providerId="ADAL" clId="{2D3BDC2F-6334-4C10-8EA5-83EADEA4309D}" dt="2024-03-28T01:53:46.217" v="368"/>
        <pc:sldMkLst>
          <pc:docMk/>
          <pc:sldMk cId="619309492" sldId="425"/>
        </pc:sldMkLst>
        <pc:spChg chg="add mod">
          <ac:chgData name="Sonit Singh" userId="b4d4e167-5b1e-4244-b3e0-a2cbab649a82" providerId="ADAL" clId="{2D3BDC2F-6334-4C10-8EA5-83EADEA4309D}" dt="2024-03-28T01:53:46.217" v="368"/>
          <ac:spMkLst>
            <pc:docMk/>
            <pc:sldMk cId="619309492" sldId="425"/>
            <ac:spMk id="5" creationId="{9686DD55-0CE4-9875-71D1-748E4E677332}"/>
          </ac:spMkLst>
        </pc:spChg>
        <pc:spChg chg="del">
          <ac:chgData name="Sonit Singh" userId="b4d4e167-5b1e-4244-b3e0-a2cbab649a82" providerId="ADAL" clId="{2D3BDC2F-6334-4C10-8EA5-83EADEA4309D}" dt="2024-03-28T01:53:44.665" v="367" actId="478"/>
          <ac:spMkLst>
            <pc:docMk/>
            <pc:sldMk cId="619309492" sldId="425"/>
            <ac:spMk id="8" creationId="{21ECBBAF-BAD8-924B-4536-6D99C7EF8CB2}"/>
          </ac:spMkLst>
        </pc:spChg>
      </pc:sldChg>
      <pc:sldChg chg="addSp delSp modSp mod">
        <pc:chgData name="Sonit Singh" userId="b4d4e167-5b1e-4244-b3e0-a2cbab649a82" providerId="ADAL" clId="{2D3BDC2F-6334-4C10-8EA5-83EADEA4309D}" dt="2024-03-28T01:53:51.336" v="370"/>
        <pc:sldMkLst>
          <pc:docMk/>
          <pc:sldMk cId="708102141" sldId="426"/>
        </pc:sldMkLst>
        <pc:spChg chg="add mod">
          <ac:chgData name="Sonit Singh" userId="b4d4e167-5b1e-4244-b3e0-a2cbab649a82" providerId="ADAL" clId="{2D3BDC2F-6334-4C10-8EA5-83EADEA4309D}" dt="2024-03-28T01:53:51.336" v="370"/>
          <ac:spMkLst>
            <pc:docMk/>
            <pc:sldMk cId="708102141" sldId="426"/>
            <ac:spMk id="5" creationId="{D5E9A8C4-0992-0D01-A3B8-C436FAAA38E5}"/>
          </ac:spMkLst>
        </pc:spChg>
        <pc:spChg chg="del">
          <ac:chgData name="Sonit Singh" userId="b4d4e167-5b1e-4244-b3e0-a2cbab649a82" providerId="ADAL" clId="{2D3BDC2F-6334-4C10-8EA5-83EADEA4309D}" dt="2024-03-28T01:53:49.689" v="369" actId="478"/>
          <ac:spMkLst>
            <pc:docMk/>
            <pc:sldMk cId="708102141" sldId="426"/>
            <ac:spMk id="8" creationId="{21ECBBAF-BAD8-924B-4536-6D99C7EF8CB2}"/>
          </ac:spMkLst>
        </pc:spChg>
      </pc:sldChg>
      <pc:sldChg chg="addSp delSp modSp mod">
        <pc:chgData name="Sonit Singh" userId="b4d4e167-5b1e-4244-b3e0-a2cbab649a82" providerId="ADAL" clId="{2D3BDC2F-6334-4C10-8EA5-83EADEA4309D}" dt="2024-03-28T01:54:02.919" v="374"/>
        <pc:sldMkLst>
          <pc:docMk/>
          <pc:sldMk cId="2652084144" sldId="427"/>
        </pc:sldMkLst>
        <pc:spChg chg="add mod">
          <ac:chgData name="Sonit Singh" userId="b4d4e167-5b1e-4244-b3e0-a2cbab649a82" providerId="ADAL" clId="{2D3BDC2F-6334-4C10-8EA5-83EADEA4309D}" dt="2024-03-28T01:54:02.919" v="374"/>
          <ac:spMkLst>
            <pc:docMk/>
            <pc:sldMk cId="2652084144" sldId="427"/>
            <ac:spMk id="5" creationId="{6E2B8E8A-77E2-6638-6D4C-C9C5EE60ABA4}"/>
          </ac:spMkLst>
        </pc:spChg>
        <pc:spChg chg="del">
          <ac:chgData name="Sonit Singh" userId="b4d4e167-5b1e-4244-b3e0-a2cbab649a82" providerId="ADAL" clId="{2D3BDC2F-6334-4C10-8EA5-83EADEA4309D}" dt="2024-03-28T01:54:01.570" v="373" actId="478"/>
          <ac:spMkLst>
            <pc:docMk/>
            <pc:sldMk cId="2652084144" sldId="427"/>
            <ac:spMk id="8" creationId="{21ECBBAF-BAD8-924B-4536-6D99C7EF8CB2}"/>
          </ac:spMkLst>
        </pc:spChg>
      </pc:sldChg>
      <pc:sldChg chg="addSp delSp modSp mod">
        <pc:chgData name="Sonit Singh" userId="b4d4e167-5b1e-4244-b3e0-a2cbab649a82" providerId="ADAL" clId="{2D3BDC2F-6334-4C10-8EA5-83EADEA4309D}" dt="2024-03-28T01:54:14.862" v="378"/>
        <pc:sldMkLst>
          <pc:docMk/>
          <pc:sldMk cId="47810063" sldId="428"/>
        </pc:sldMkLst>
        <pc:spChg chg="add mod">
          <ac:chgData name="Sonit Singh" userId="b4d4e167-5b1e-4244-b3e0-a2cbab649a82" providerId="ADAL" clId="{2D3BDC2F-6334-4C10-8EA5-83EADEA4309D}" dt="2024-03-28T01:54:14.862" v="378"/>
          <ac:spMkLst>
            <pc:docMk/>
            <pc:sldMk cId="47810063" sldId="428"/>
            <ac:spMk id="5" creationId="{58C2CA79-642B-A456-C901-0AC3BFC5E10B}"/>
          </ac:spMkLst>
        </pc:spChg>
        <pc:spChg chg="del">
          <ac:chgData name="Sonit Singh" userId="b4d4e167-5b1e-4244-b3e0-a2cbab649a82" providerId="ADAL" clId="{2D3BDC2F-6334-4C10-8EA5-83EADEA4309D}" dt="2024-03-28T01:54:13.511" v="377" actId="478"/>
          <ac:spMkLst>
            <pc:docMk/>
            <pc:sldMk cId="47810063" sldId="428"/>
            <ac:spMk id="8" creationId="{21ECBBAF-BAD8-924B-4536-6D99C7EF8CB2}"/>
          </ac:spMkLst>
        </pc:spChg>
      </pc:sldChg>
      <pc:sldChg chg="addSp delSp modSp mod">
        <pc:chgData name="Sonit Singh" userId="b4d4e167-5b1e-4244-b3e0-a2cbab649a82" providerId="ADAL" clId="{2D3BDC2F-6334-4C10-8EA5-83EADEA4309D}" dt="2024-03-28T01:54:28.178" v="382"/>
        <pc:sldMkLst>
          <pc:docMk/>
          <pc:sldMk cId="401566906" sldId="429"/>
        </pc:sldMkLst>
        <pc:spChg chg="add mod">
          <ac:chgData name="Sonit Singh" userId="b4d4e167-5b1e-4244-b3e0-a2cbab649a82" providerId="ADAL" clId="{2D3BDC2F-6334-4C10-8EA5-83EADEA4309D}" dt="2024-03-28T01:54:28.178" v="382"/>
          <ac:spMkLst>
            <pc:docMk/>
            <pc:sldMk cId="401566906" sldId="429"/>
            <ac:spMk id="5" creationId="{001778E8-3AFA-1285-9F87-BE6BC6E071E7}"/>
          </ac:spMkLst>
        </pc:spChg>
        <pc:spChg chg="del">
          <ac:chgData name="Sonit Singh" userId="b4d4e167-5b1e-4244-b3e0-a2cbab649a82" providerId="ADAL" clId="{2D3BDC2F-6334-4C10-8EA5-83EADEA4309D}" dt="2024-03-28T01:54:26.759" v="381" actId="478"/>
          <ac:spMkLst>
            <pc:docMk/>
            <pc:sldMk cId="401566906" sldId="429"/>
            <ac:spMk id="8" creationId="{21ECBBAF-BAD8-924B-4536-6D99C7EF8CB2}"/>
          </ac:spMkLst>
        </pc:spChg>
      </pc:sldChg>
      <pc:sldChg chg="addSp delSp modSp mod">
        <pc:chgData name="Sonit Singh" userId="b4d4e167-5b1e-4244-b3e0-a2cbab649a82" providerId="ADAL" clId="{2D3BDC2F-6334-4C10-8EA5-83EADEA4309D}" dt="2024-03-28T01:54:35.847" v="384"/>
        <pc:sldMkLst>
          <pc:docMk/>
          <pc:sldMk cId="126520863" sldId="430"/>
        </pc:sldMkLst>
        <pc:spChg chg="add mod">
          <ac:chgData name="Sonit Singh" userId="b4d4e167-5b1e-4244-b3e0-a2cbab649a82" providerId="ADAL" clId="{2D3BDC2F-6334-4C10-8EA5-83EADEA4309D}" dt="2024-03-28T01:54:35.847" v="384"/>
          <ac:spMkLst>
            <pc:docMk/>
            <pc:sldMk cId="126520863" sldId="430"/>
            <ac:spMk id="5" creationId="{0D82ED8A-6BC0-36E4-04EC-FE717E1AC480}"/>
          </ac:spMkLst>
        </pc:spChg>
        <pc:spChg chg="del">
          <ac:chgData name="Sonit Singh" userId="b4d4e167-5b1e-4244-b3e0-a2cbab649a82" providerId="ADAL" clId="{2D3BDC2F-6334-4C10-8EA5-83EADEA4309D}" dt="2024-03-28T01:54:33.810" v="383" actId="478"/>
          <ac:spMkLst>
            <pc:docMk/>
            <pc:sldMk cId="126520863" sldId="430"/>
            <ac:spMk id="8" creationId="{21ECBBAF-BAD8-924B-4536-6D99C7EF8CB2}"/>
          </ac:spMkLst>
        </pc:spChg>
      </pc:sldChg>
      <pc:sldChg chg="addSp delSp modSp mod">
        <pc:chgData name="Sonit Singh" userId="b4d4e167-5b1e-4244-b3e0-a2cbab649a82" providerId="ADAL" clId="{2D3BDC2F-6334-4C10-8EA5-83EADEA4309D}" dt="2024-03-28T01:54:43.156" v="386"/>
        <pc:sldMkLst>
          <pc:docMk/>
          <pc:sldMk cId="322482073" sldId="431"/>
        </pc:sldMkLst>
        <pc:spChg chg="add mod">
          <ac:chgData name="Sonit Singh" userId="b4d4e167-5b1e-4244-b3e0-a2cbab649a82" providerId="ADAL" clId="{2D3BDC2F-6334-4C10-8EA5-83EADEA4309D}" dt="2024-03-28T01:54:43.156" v="386"/>
          <ac:spMkLst>
            <pc:docMk/>
            <pc:sldMk cId="322482073" sldId="431"/>
            <ac:spMk id="5" creationId="{F678490A-DFD8-6A64-9F19-0CD3D26921C1}"/>
          </ac:spMkLst>
        </pc:spChg>
        <pc:spChg chg="del">
          <ac:chgData name="Sonit Singh" userId="b4d4e167-5b1e-4244-b3e0-a2cbab649a82" providerId="ADAL" clId="{2D3BDC2F-6334-4C10-8EA5-83EADEA4309D}" dt="2024-03-28T01:54:41.773" v="385" actId="478"/>
          <ac:spMkLst>
            <pc:docMk/>
            <pc:sldMk cId="322482073" sldId="431"/>
            <ac:spMk id="8" creationId="{21ECBBAF-BAD8-924B-4536-6D99C7EF8CB2}"/>
          </ac:spMkLst>
        </pc:spChg>
      </pc:sldChg>
      <pc:sldChg chg="addSp delSp modSp mod">
        <pc:chgData name="Sonit Singh" userId="b4d4e167-5b1e-4244-b3e0-a2cbab649a82" providerId="ADAL" clId="{2D3BDC2F-6334-4C10-8EA5-83EADEA4309D}" dt="2024-03-28T01:54:47.759" v="388"/>
        <pc:sldMkLst>
          <pc:docMk/>
          <pc:sldMk cId="1686678612" sldId="432"/>
        </pc:sldMkLst>
        <pc:spChg chg="add mod">
          <ac:chgData name="Sonit Singh" userId="b4d4e167-5b1e-4244-b3e0-a2cbab649a82" providerId="ADAL" clId="{2D3BDC2F-6334-4C10-8EA5-83EADEA4309D}" dt="2024-03-28T01:54:47.759" v="388"/>
          <ac:spMkLst>
            <pc:docMk/>
            <pc:sldMk cId="1686678612" sldId="432"/>
            <ac:spMk id="5" creationId="{2F90A8C1-BFE3-122C-F264-B64C302D43C5}"/>
          </ac:spMkLst>
        </pc:spChg>
        <pc:spChg chg="del">
          <ac:chgData name="Sonit Singh" userId="b4d4e167-5b1e-4244-b3e0-a2cbab649a82" providerId="ADAL" clId="{2D3BDC2F-6334-4C10-8EA5-83EADEA4309D}" dt="2024-03-28T01:54:46.483" v="387" actId="478"/>
          <ac:spMkLst>
            <pc:docMk/>
            <pc:sldMk cId="1686678612" sldId="432"/>
            <ac:spMk id="8" creationId="{21ECBBAF-BAD8-924B-4536-6D99C7EF8CB2}"/>
          </ac:spMkLst>
        </pc:spChg>
      </pc:sldChg>
      <pc:sldChg chg="addSp delSp modSp mod">
        <pc:chgData name="Sonit Singh" userId="b4d4e167-5b1e-4244-b3e0-a2cbab649a82" providerId="ADAL" clId="{2D3BDC2F-6334-4C10-8EA5-83EADEA4309D}" dt="2024-03-28T01:54:53.342" v="390"/>
        <pc:sldMkLst>
          <pc:docMk/>
          <pc:sldMk cId="1238595804" sldId="433"/>
        </pc:sldMkLst>
        <pc:spChg chg="add mod">
          <ac:chgData name="Sonit Singh" userId="b4d4e167-5b1e-4244-b3e0-a2cbab649a82" providerId="ADAL" clId="{2D3BDC2F-6334-4C10-8EA5-83EADEA4309D}" dt="2024-03-28T01:54:53.342" v="390"/>
          <ac:spMkLst>
            <pc:docMk/>
            <pc:sldMk cId="1238595804" sldId="433"/>
            <ac:spMk id="5" creationId="{80ABFCBC-F831-ED09-FE18-0D30232BFF3F}"/>
          </ac:spMkLst>
        </pc:spChg>
        <pc:spChg chg="del">
          <ac:chgData name="Sonit Singh" userId="b4d4e167-5b1e-4244-b3e0-a2cbab649a82" providerId="ADAL" clId="{2D3BDC2F-6334-4C10-8EA5-83EADEA4309D}" dt="2024-03-28T01:54:51.978" v="389" actId="478"/>
          <ac:spMkLst>
            <pc:docMk/>
            <pc:sldMk cId="1238595804" sldId="433"/>
            <ac:spMk id="8" creationId="{21ECBBAF-BAD8-924B-4536-6D99C7EF8CB2}"/>
          </ac:spMkLst>
        </pc:spChg>
      </pc:sldChg>
      <pc:sldChg chg="addSp delSp modSp mod">
        <pc:chgData name="Sonit Singh" userId="b4d4e167-5b1e-4244-b3e0-a2cbab649a82" providerId="ADAL" clId="{2D3BDC2F-6334-4C10-8EA5-83EADEA4309D}" dt="2024-03-28T01:54:58.821" v="392"/>
        <pc:sldMkLst>
          <pc:docMk/>
          <pc:sldMk cId="303302130" sldId="434"/>
        </pc:sldMkLst>
        <pc:spChg chg="add mod">
          <ac:chgData name="Sonit Singh" userId="b4d4e167-5b1e-4244-b3e0-a2cbab649a82" providerId="ADAL" clId="{2D3BDC2F-6334-4C10-8EA5-83EADEA4309D}" dt="2024-03-28T01:54:58.821" v="392"/>
          <ac:spMkLst>
            <pc:docMk/>
            <pc:sldMk cId="303302130" sldId="434"/>
            <ac:spMk id="5" creationId="{02989BCC-A3F4-B7E6-C41F-23D0A3483E88}"/>
          </ac:spMkLst>
        </pc:spChg>
        <pc:spChg chg="del">
          <ac:chgData name="Sonit Singh" userId="b4d4e167-5b1e-4244-b3e0-a2cbab649a82" providerId="ADAL" clId="{2D3BDC2F-6334-4C10-8EA5-83EADEA4309D}" dt="2024-03-28T01:54:57.506" v="391" actId="478"/>
          <ac:spMkLst>
            <pc:docMk/>
            <pc:sldMk cId="303302130" sldId="434"/>
            <ac:spMk id="8" creationId="{21ECBBAF-BAD8-924B-4536-6D99C7EF8CB2}"/>
          </ac:spMkLst>
        </pc:spChg>
      </pc:sldChg>
      <pc:sldChg chg="addSp delSp modSp mod">
        <pc:chgData name="Sonit Singh" userId="b4d4e167-5b1e-4244-b3e0-a2cbab649a82" providerId="ADAL" clId="{2D3BDC2F-6334-4C10-8EA5-83EADEA4309D}" dt="2024-03-28T01:55:04.091" v="394"/>
        <pc:sldMkLst>
          <pc:docMk/>
          <pc:sldMk cId="3795782240" sldId="435"/>
        </pc:sldMkLst>
        <pc:spChg chg="add mod">
          <ac:chgData name="Sonit Singh" userId="b4d4e167-5b1e-4244-b3e0-a2cbab649a82" providerId="ADAL" clId="{2D3BDC2F-6334-4C10-8EA5-83EADEA4309D}" dt="2024-03-28T01:55:04.091" v="394"/>
          <ac:spMkLst>
            <pc:docMk/>
            <pc:sldMk cId="3795782240" sldId="435"/>
            <ac:spMk id="5" creationId="{E282DBE4-9ED8-64EF-34F3-78CF25636D81}"/>
          </ac:spMkLst>
        </pc:spChg>
        <pc:spChg chg="del">
          <ac:chgData name="Sonit Singh" userId="b4d4e167-5b1e-4244-b3e0-a2cbab649a82" providerId="ADAL" clId="{2D3BDC2F-6334-4C10-8EA5-83EADEA4309D}" dt="2024-03-28T01:55:02.787" v="393" actId="478"/>
          <ac:spMkLst>
            <pc:docMk/>
            <pc:sldMk cId="3795782240" sldId="435"/>
            <ac:spMk id="8" creationId="{21ECBBAF-BAD8-924B-4536-6D99C7EF8CB2}"/>
          </ac:spMkLst>
        </pc:spChg>
      </pc:sldChg>
      <pc:sldChg chg="addSp delSp modSp mod">
        <pc:chgData name="Sonit Singh" userId="b4d4e167-5b1e-4244-b3e0-a2cbab649a82" providerId="ADAL" clId="{2D3BDC2F-6334-4C10-8EA5-83EADEA4309D}" dt="2024-03-28T01:55:10.889" v="396"/>
        <pc:sldMkLst>
          <pc:docMk/>
          <pc:sldMk cId="3658133273" sldId="436"/>
        </pc:sldMkLst>
        <pc:spChg chg="add mod">
          <ac:chgData name="Sonit Singh" userId="b4d4e167-5b1e-4244-b3e0-a2cbab649a82" providerId="ADAL" clId="{2D3BDC2F-6334-4C10-8EA5-83EADEA4309D}" dt="2024-03-28T01:55:10.889" v="396"/>
          <ac:spMkLst>
            <pc:docMk/>
            <pc:sldMk cId="3658133273" sldId="436"/>
            <ac:spMk id="5" creationId="{5D0514CC-F9B4-2CF2-7AF8-6658139136CF}"/>
          </ac:spMkLst>
        </pc:spChg>
        <pc:spChg chg="del">
          <ac:chgData name="Sonit Singh" userId="b4d4e167-5b1e-4244-b3e0-a2cbab649a82" providerId="ADAL" clId="{2D3BDC2F-6334-4C10-8EA5-83EADEA4309D}" dt="2024-03-28T01:55:09.276" v="395" actId="478"/>
          <ac:spMkLst>
            <pc:docMk/>
            <pc:sldMk cId="3658133273" sldId="436"/>
            <ac:spMk id="8" creationId="{21ECBBAF-BAD8-924B-4536-6D99C7EF8CB2}"/>
          </ac:spMkLst>
        </pc:spChg>
      </pc:sldChg>
      <pc:sldChg chg="addSp delSp modSp mod">
        <pc:chgData name="Sonit Singh" userId="b4d4e167-5b1e-4244-b3e0-a2cbab649a82" providerId="ADAL" clId="{2D3BDC2F-6334-4C10-8EA5-83EADEA4309D}" dt="2024-03-28T01:55:15.869" v="398"/>
        <pc:sldMkLst>
          <pc:docMk/>
          <pc:sldMk cId="4151475317" sldId="437"/>
        </pc:sldMkLst>
        <pc:spChg chg="add mod">
          <ac:chgData name="Sonit Singh" userId="b4d4e167-5b1e-4244-b3e0-a2cbab649a82" providerId="ADAL" clId="{2D3BDC2F-6334-4C10-8EA5-83EADEA4309D}" dt="2024-03-28T01:55:15.869" v="398"/>
          <ac:spMkLst>
            <pc:docMk/>
            <pc:sldMk cId="4151475317" sldId="437"/>
            <ac:spMk id="6" creationId="{52D6D7A8-F4E2-24BA-B21F-D5EC1C2EAD9B}"/>
          </ac:spMkLst>
        </pc:spChg>
        <pc:spChg chg="del">
          <ac:chgData name="Sonit Singh" userId="b4d4e167-5b1e-4244-b3e0-a2cbab649a82" providerId="ADAL" clId="{2D3BDC2F-6334-4C10-8EA5-83EADEA4309D}" dt="2024-03-28T01:55:14.660" v="397" actId="478"/>
          <ac:spMkLst>
            <pc:docMk/>
            <pc:sldMk cId="4151475317" sldId="437"/>
            <ac:spMk id="8" creationId="{21ECBBAF-BAD8-924B-4536-6D99C7EF8CB2}"/>
          </ac:spMkLst>
        </pc:spChg>
      </pc:sldChg>
      <pc:sldChg chg="addSp delSp modSp mod">
        <pc:chgData name="Sonit Singh" userId="b4d4e167-5b1e-4244-b3e0-a2cbab649a82" providerId="ADAL" clId="{2D3BDC2F-6334-4C10-8EA5-83EADEA4309D}" dt="2024-03-28T01:55:20.180" v="400"/>
        <pc:sldMkLst>
          <pc:docMk/>
          <pc:sldMk cId="1319405962" sldId="438"/>
        </pc:sldMkLst>
        <pc:spChg chg="add mod">
          <ac:chgData name="Sonit Singh" userId="b4d4e167-5b1e-4244-b3e0-a2cbab649a82" providerId="ADAL" clId="{2D3BDC2F-6334-4C10-8EA5-83EADEA4309D}" dt="2024-03-28T01:55:20.180" v="400"/>
          <ac:spMkLst>
            <pc:docMk/>
            <pc:sldMk cId="1319405962" sldId="438"/>
            <ac:spMk id="5" creationId="{6ECEFB04-155B-3F65-2942-28998499AA43}"/>
          </ac:spMkLst>
        </pc:spChg>
        <pc:spChg chg="del">
          <ac:chgData name="Sonit Singh" userId="b4d4e167-5b1e-4244-b3e0-a2cbab649a82" providerId="ADAL" clId="{2D3BDC2F-6334-4C10-8EA5-83EADEA4309D}" dt="2024-03-28T01:55:18.824" v="399" actId="478"/>
          <ac:spMkLst>
            <pc:docMk/>
            <pc:sldMk cId="1319405962" sldId="438"/>
            <ac:spMk id="8" creationId="{21ECBBAF-BAD8-924B-4536-6D99C7EF8CB2}"/>
          </ac:spMkLst>
        </pc:spChg>
      </pc:sldChg>
      <pc:sldChg chg="addSp delSp modSp mod">
        <pc:chgData name="Sonit Singh" userId="b4d4e167-5b1e-4244-b3e0-a2cbab649a82" providerId="ADAL" clId="{2D3BDC2F-6334-4C10-8EA5-83EADEA4309D}" dt="2024-03-28T01:55:25.158" v="402"/>
        <pc:sldMkLst>
          <pc:docMk/>
          <pc:sldMk cId="3035336221" sldId="439"/>
        </pc:sldMkLst>
        <pc:spChg chg="add mod">
          <ac:chgData name="Sonit Singh" userId="b4d4e167-5b1e-4244-b3e0-a2cbab649a82" providerId="ADAL" clId="{2D3BDC2F-6334-4C10-8EA5-83EADEA4309D}" dt="2024-03-28T01:55:25.158" v="402"/>
          <ac:spMkLst>
            <pc:docMk/>
            <pc:sldMk cId="3035336221" sldId="439"/>
            <ac:spMk id="5" creationId="{1C317238-80ED-2A2F-0C06-D15FB5AA6D3F}"/>
          </ac:spMkLst>
        </pc:spChg>
        <pc:spChg chg="del">
          <ac:chgData name="Sonit Singh" userId="b4d4e167-5b1e-4244-b3e0-a2cbab649a82" providerId="ADAL" clId="{2D3BDC2F-6334-4C10-8EA5-83EADEA4309D}" dt="2024-03-28T01:55:23.892" v="401" actId="478"/>
          <ac:spMkLst>
            <pc:docMk/>
            <pc:sldMk cId="3035336221" sldId="439"/>
            <ac:spMk id="8" creationId="{21ECBBAF-BAD8-924B-4536-6D99C7EF8CB2}"/>
          </ac:spMkLst>
        </pc:spChg>
      </pc:sldChg>
      <pc:sldChg chg="addSp delSp modSp mod">
        <pc:chgData name="Sonit Singh" userId="b4d4e167-5b1e-4244-b3e0-a2cbab649a82" providerId="ADAL" clId="{2D3BDC2F-6334-4C10-8EA5-83EADEA4309D}" dt="2024-03-28T01:55:30.216" v="404"/>
        <pc:sldMkLst>
          <pc:docMk/>
          <pc:sldMk cId="1624711615" sldId="440"/>
        </pc:sldMkLst>
        <pc:spChg chg="add mod">
          <ac:chgData name="Sonit Singh" userId="b4d4e167-5b1e-4244-b3e0-a2cbab649a82" providerId="ADAL" clId="{2D3BDC2F-6334-4C10-8EA5-83EADEA4309D}" dt="2024-03-28T01:55:30.216" v="404"/>
          <ac:spMkLst>
            <pc:docMk/>
            <pc:sldMk cId="1624711615" sldId="440"/>
            <ac:spMk id="5" creationId="{2764F9B5-8089-B54F-AF88-C03011C28464}"/>
          </ac:spMkLst>
        </pc:spChg>
        <pc:spChg chg="del">
          <ac:chgData name="Sonit Singh" userId="b4d4e167-5b1e-4244-b3e0-a2cbab649a82" providerId="ADAL" clId="{2D3BDC2F-6334-4C10-8EA5-83EADEA4309D}" dt="2024-03-28T01:55:28.884" v="403" actId="478"/>
          <ac:spMkLst>
            <pc:docMk/>
            <pc:sldMk cId="1624711615" sldId="440"/>
            <ac:spMk id="8" creationId="{21ECBBAF-BAD8-924B-4536-6D99C7EF8CB2}"/>
          </ac:spMkLst>
        </pc:spChg>
      </pc:sldChg>
      <pc:sldChg chg="addSp delSp modSp mod">
        <pc:chgData name="Sonit Singh" userId="b4d4e167-5b1e-4244-b3e0-a2cbab649a82" providerId="ADAL" clId="{2D3BDC2F-6334-4C10-8EA5-83EADEA4309D}" dt="2024-03-28T01:55:35.446" v="406"/>
        <pc:sldMkLst>
          <pc:docMk/>
          <pc:sldMk cId="946088811" sldId="441"/>
        </pc:sldMkLst>
        <pc:spChg chg="add mod">
          <ac:chgData name="Sonit Singh" userId="b4d4e167-5b1e-4244-b3e0-a2cbab649a82" providerId="ADAL" clId="{2D3BDC2F-6334-4C10-8EA5-83EADEA4309D}" dt="2024-03-28T01:55:35.446" v="406"/>
          <ac:spMkLst>
            <pc:docMk/>
            <pc:sldMk cId="946088811" sldId="441"/>
            <ac:spMk id="5" creationId="{356482A5-A32A-74A6-DA56-8FD9B8243721}"/>
          </ac:spMkLst>
        </pc:spChg>
        <pc:spChg chg="del">
          <ac:chgData name="Sonit Singh" userId="b4d4e167-5b1e-4244-b3e0-a2cbab649a82" providerId="ADAL" clId="{2D3BDC2F-6334-4C10-8EA5-83EADEA4309D}" dt="2024-03-28T01:55:34.195" v="405" actId="478"/>
          <ac:spMkLst>
            <pc:docMk/>
            <pc:sldMk cId="946088811" sldId="441"/>
            <ac:spMk id="8" creationId="{21ECBBAF-BAD8-924B-4536-6D99C7EF8CB2}"/>
          </ac:spMkLst>
        </pc:spChg>
      </pc:sldChg>
      <pc:sldChg chg="addSp delSp modSp add mod">
        <pc:chgData name="Sonit Singh" userId="b4d4e167-5b1e-4244-b3e0-a2cbab649a82" providerId="ADAL" clId="{2D3BDC2F-6334-4C10-8EA5-83EADEA4309D}" dt="2024-03-28T01:57:37.174" v="515" actId="20577"/>
        <pc:sldMkLst>
          <pc:docMk/>
          <pc:sldMk cId="635082944" sldId="442"/>
        </pc:sldMkLst>
        <pc:spChg chg="mod">
          <ac:chgData name="Sonit Singh" userId="b4d4e167-5b1e-4244-b3e0-a2cbab649a82" providerId="ADAL" clId="{2D3BDC2F-6334-4C10-8EA5-83EADEA4309D}" dt="2024-03-28T01:48:22.052" v="69" actId="20577"/>
          <ac:spMkLst>
            <pc:docMk/>
            <pc:sldMk cId="635082944" sldId="442"/>
            <ac:spMk id="2" creationId="{5AABE7D9-9E99-C860-707E-450211BC7582}"/>
          </ac:spMkLst>
        </pc:spChg>
        <pc:spChg chg="mod">
          <ac:chgData name="Sonit Singh" userId="b4d4e167-5b1e-4244-b3e0-a2cbab649a82" providerId="ADAL" clId="{2D3BDC2F-6334-4C10-8EA5-83EADEA4309D}" dt="2024-03-28T01:50:35.023" v="281" actId="20577"/>
          <ac:spMkLst>
            <pc:docMk/>
            <pc:sldMk cId="635082944" sldId="442"/>
            <ac:spMk id="3" creationId="{D1140ADC-BD0A-F855-7488-B023933118C6}"/>
          </ac:spMkLst>
        </pc:spChg>
        <pc:spChg chg="add mod">
          <ac:chgData name="Sonit Singh" userId="b4d4e167-5b1e-4244-b3e0-a2cbab649a82" providerId="ADAL" clId="{2D3BDC2F-6334-4C10-8EA5-83EADEA4309D}" dt="2024-03-28T01:57:37.174" v="515" actId="20577"/>
          <ac:spMkLst>
            <pc:docMk/>
            <pc:sldMk cId="635082944" sldId="442"/>
            <ac:spMk id="5" creationId="{BAAC7216-5894-C926-7AC7-524647E33257}"/>
          </ac:spMkLst>
        </pc:spChg>
        <pc:spChg chg="del">
          <ac:chgData name="Sonit Singh" userId="b4d4e167-5b1e-4244-b3e0-a2cbab649a82" providerId="ADAL" clId="{2D3BDC2F-6334-4C10-8EA5-83EADEA4309D}" dt="2024-03-28T01:54:07.263" v="375" actId="478"/>
          <ac:spMkLst>
            <pc:docMk/>
            <pc:sldMk cId="635082944" sldId="442"/>
            <ac:spMk id="8" creationId="{21ECBBAF-BAD8-924B-4536-6D99C7EF8CB2}"/>
          </ac:spMkLst>
        </pc:spChg>
        <pc:picChg chg="del">
          <ac:chgData name="Sonit Singh" userId="b4d4e167-5b1e-4244-b3e0-a2cbab649a82" providerId="ADAL" clId="{2D3BDC2F-6334-4C10-8EA5-83EADEA4309D}" dt="2024-03-28T01:46:38.581" v="1" actId="478"/>
          <ac:picMkLst>
            <pc:docMk/>
            <pc:sldMk cId="635082944" sldId="442"/>
            <ac:picMk id="6" creationId="{77A8DCC0-245F-E26A-912F-B64DDF13976C}"/>
          </ac:picMkLst>
        </pc:picChg>
      </pc:sldChg>
      <pc:sldChg chg="addSp delSp modSp add mod">
        <pc:chgData name="Sonit Singh" userId="b4d4e167-5b1e-4244-b3e0-a2cbab649a82" providerId="ADAL" clId="{2D3BDC2F-6334-4C10-8EA5-83EADEA4309D}" dt="2024-03-28T02:34:53.605" v="579" actId="1076"/>
        <pc:sldMkLst>
          <pc:docMk/>
          <pc:sldMk cId="1090051335" sldId="443"/>
        </pc:sldMkLst>
        <pc:spChg chg="mod">
          <ac:chgData name="Sonit Singh" userId="b4d4e167-5b1e-4244-b3e0-a2cbab649a82" providerId="ADAL" clId="{2D3BDC2F-6334-4C10-8EA5-83EADEA4309D}" dt="2024-03-28T02:32:01.682" v="571" actId="20577"/>
          <ac:spMkLst>
            <pc:docMk/>
            <pc:sldMk cId="1090051335" sldId="443"/>
            <ac:spMk id="2" creationId="{5AABE7D9-9E99-C860-707E-450211BC7582}"/>
          </ac:spMkLst>
        </pc:spChg>
        <pc:spChg chg="del mod">
          <ac:chgData name="Sonit Singh" userId="b4d4e167-5b1e-4244-b3e0-a2cbab649a82" providerId="ADAL" clId="{2D3BDC2F-6334-4C10-8EA5-83EADEA4309D}" dt="2024-03-28T02:34:22.334" v="572" actId="931"/>
          <ac:spMkLst>
            <pc:docMk/>
            <pc:sldMk cId="1090051335" sldId="443"/>
            <ac:spMk id="3" creationId="{D1140ADC-BD0A-F855-7488-B023933118C6}"/>
          </ac:spMkLst>
        </pc:spChg>
        <pc:spChg chg="del">
          <ac:chgData name="Sonit Singh" userId="b4d4e167-5b1e-4244-b3e0-a2cbab649a82" providerId="ADAL" clId="{2D3BDC2F-6334-4C10-8EA5-83EADEA4309D}" dt="2024-03-28T02:31:54.249" v="567" actId="478"/>
          <ac:spMkLst>
            <pc:docMk/>
            <pc:sldMk cId="1090051335" sldId="443"/>
            <ac:spMk id="5" creationId="{356482A5-A32A-74A6-DA56-8FD9B8243721}"/>
          </ac:spMkLst>
        </pc:spChg>
        <pc:spChg chg="add mod">
          <ac:chgData name="Sonit Singh" userId="b4d4e167-5b1e-4244-b3e0-a2cbab649a82" providerId="ADAL" clId="{2D3BDC2F-6334-4C10-8EA5-83EADEA4309D}" dt="2024-03-28T02:34:53.605" v="579" actId="1076"/>
          <ac:spMkLst>
            <pc:docMk/>
            <pc:sldMk cId="1090051335" sldId="443"/>
            <ac:spMk id="8" creationId="{D0CE4871-DE5C-860E-EE36-92B2A29982EF}"/>
          </ac:spMkLst>
        </pc:spChg>
        <pc:picChg chg="add mod">
          <ac:chgData name="Sonit Singh" userId="b4d4e167-5b1e-4244-b3e0-a2cbab649a82" providerId="ADAL" clId="{2D3BDC2F-6334-4C10-8EA5-83EADEA4309D}" dt="2024-03-28T02:34:37.348" v="578" actId="14100"/>
          <ac:picMkLst>
            <pc:docMk/>
            <pc:sldMk cId="1090051335" sldId="443"/>
            <ac:picMk id="7" creationId="{E6A46D06-B9F6-03B1-4D50-D1E69FD0582B}"/>
          </ac:picMkLst>
        </pc:picChg>
      </pc:sldChg>
      <pc:sldChg chg="modSp add del mod">
        <pc:chgData name="Sonit Singh" userId="b4d4e167-5b1e-4244-b3e0-a2cbab649a82" providerId="ADAL" clId="{2D3BDC2F-6334-4C10-8EA5-83EADEA4309D}" dt="2024-03-28T01:50:39.998" v="282" actId="2696"/>
        <pc:sldMkLst>
          <pc:docMk/>
          <pc:sldMk cId="3988519953" sldId="443"/>
        </pc:sldMkLst>
        <pc:spChg chg="mod">
          <ac:chgData name="Sonit Singh" userId="b4d4e167-5b1e-4244-b3e0-a2cbab649a82" providerId="ADAL" clId="{2D3BDC2F-6334-4C10-8EA5-83EADEA4309D}" dt="2024-03-28T01:50:14.431" v="227" actId="20577"/>
          <ac:spMkLst>
            <pc:docMk/>
            <pc:sldMk cId="3988519953" sldId="443"/>
            <ac:spMk id="3" creationId="{D1140ADC-BD0A-F855-7488-B023933118C6}"/>
          </ac:spMkLst>
        </pc:spChg>
      </pc:sldChg>
      <pc:sldChg chg="addSp delSp modSp add mod modAnim">
        <pc:chgData name="Sonit Singh" userId="b4d4e167-5b1e-4244-b3e0-a2cbab649a82" providerId="ADAL" clId="{2D3BDC2F-6334-4C10-8EA5-83EADEA4309D}" dt="2024-03-28T02:54:16.853" v="597" actId="1076"/>
        <pc:sldMkLst>
          <pc:docMk/>
          <pc:sldMk cId="1773432222" sldId="444"/>
        </pc:sldMkLst>
        <pc:spChg chg="mod">
          <ac:chgData name="Sonit Singh" userId="b4d4e167-5b1e-4244-b3e0-a2cbab649a82" providerId="ADAL" clId="{2D3BDC2F-6334-4C10-8EA5-83EADEA4309D}" dt="2024-03-28T02:54:05.945" v="592" actId="20577"/>
          <ac:spMkLst>
            <pc:docMk/>
            <pc:sldMk cId="1773432222" sldId="444"/>
            <ac:spMk id="2" creationId="{5AABE7D9-9E99-C860-707E-450211BC7582}"/>
          </ac:spMkLst>
        </pc:spChg>
        <pc:spChg chg="del mod">
          <ac:chgData name="Sonit Singh" userId="b4d4e167-5b1e-4244-b3e0-a2cbab649a82" providerId="ADAL" clId="{2D3BDC2F-6334-4C10-8EA5-83EADEA4309D}" dt="2024-03-28T02:53:40.049" v="584"/>
          <ac:spMkLst>
            <pc:docMk/>
            <pc:sldMk cId="1773432222" sldId="444"/>
            <ac:spMk id="3" creationId="{D1140ADC-BD0A-F855-7488-B023933118C6}"/>
          </ac:spMkLst>
        </pc:spChg>
        <pc:picChg chg="add mod">
          <ac:chgData name="Sonit Singh" userId="b4d4e167-5b1e-4244-b3e0-a2cbab649a82" providerId="ADAL" clId="{2D3BDC2F-6334-4C10-8EA5-83EADEA4309D}" dt="2024-03-28T02:54:16.853" v="597" actId="1076"/>
          <ac:picMkLst>
            <pc:docMk/>
            <pc:sldMk cId="1773432222" sldId="444"/>
            <ac:picMk id="6" creationId="{8C3CDB7F-1C1E-F932-9252-B0E3469FCC9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4FCFEB-8D6C-C3C9-0E3B-0D626B8D4C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C6318B1-E95B-2162-25FC-6A643F492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92CE1B-BB9F-45A9-BACC-98FF3D2D4F2E}" type="datetimeFigureOut">
              <a:rPr lang="en-AU" smtClean="0"/>
              <a:t>13/11/2024</a:t>
            </a:fld>
            <a:endParaRPr lang="en-AU"/>
          </a:p>
        </p:txBody>
      </p:sp>
      <p:sp>
        <p:nvSpPr>
          <p:cNvPr id="4" name="Footer Placeholder 3">
            <a:extLst>
              <a:ext uri="{FF2B5EF4-FFF2-40B4-BE49-F238E27FC236}">
                <a16:creationId xmlns:a16="http://schemas.microsoft.com/office/drawing/2014/main" id="{6E133E35-C80A-9E70-5C2C-35376FBF3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0FB7AB53-2769-CE79-0FFA-D4B76B84D5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4EF8CF-0F8A-4BD6-9CE5-A84D18797DC9}" type="slidenum">
              <a:rPr lang="en-AU" smtClean="0"/>
              <a:t>‹#›</a:t>
            </a:fld>
            <a:endParaRPr lang="en-AU"/>
          </a:p>
        </p:txBody>
      </p:sp>
    </p:spTree>
    <p:extLst>
      <p:ext uri="{BB962C8B-B14F-4D97-AF65-F5344CB8AC3E}">
        <p14:creationId xmlns:p14="http://schemas.microsoft.com/office/powerpoint/2010/main" val="1040490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A9E51-4ABD-4B03-A80E-627F14CF22A5}" type="datetimeFigureOut">
              <a:rPr lang="en-AU" smtClean="0"/>
              <a:t>13/11/2024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FAD0F-5D97-4C49-B145-C57DEFFF189B}" type="slidenum">
              <a:rPr lang="en-AU" smtClean="0"/>
              <a:t>‹#›</a:t>
            </a:fld>
            <a:endParaRPr lang="en-AU"/>
          </a:p>
        </p:txBody>
      </p:sp>
    </p:spTree>
    <p:extLst>
      <p:ext uri="{BB962C8B-B14F-4D97-AF65-F5344CB8AC3E}">
        <p14:creationId xmlns:p14="http://schemas.microsoft.com/office/powerpoint/2010/main" val="548971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140d29a5f1_2_1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3140d29a5f1_2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140d29a5f1_2_20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3140d29a5f1_2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140d29a5f1_2_2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3140d29a5f1_2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of the dataset, no. of images, class, what the data are alike </a:t>
            </a:r>
            <a:r>
              <a:rPr lang="en-US" dirty="0" err="1"/>
              <a:t>apprt</a:t>
            </a:r>
            <a:r>
              <a:rPr lang="en-US" dirty="0"/>
              <a:t> from the images, segments, class</a:t>
            </a:r>
            <a:r>
              <a:rPr lang="zh-CN" altLang="en-US" dirty="0"/>
              <a:t>， </a:t>
            </a:r>
            <a:r>
              <a:rPr lang="en-US" altLang="zh-CN" dirty="0"/>
              <a:t>any</a:t>
            </a:r>
            <a:r>
              <a:rPr lang="zh-CN" altLang="en-US" dirty="0"/>
              <a:t> </a:t>
            </a:r>
            <a:r>
              <a:rPr lang="en-US" altLang="zh-CN" dirty="0"/>
              <a:t>study</a:t>
            </a:r>
            <a:r>
              <a:rPr lang="zh-CN" altLang="en-US" dirty="0"/>
              <a:t> </a:t>
            </a:r>
            <a:r>
              <a:rPr lang="en-US" altLang="zh-CN" dirty="0"/>
              <a:t>have</a:t>
            </a:r>
            <a:r>
              <a:rPr lang="zh-CN" altLang="en-US" dirty="0"/>
              <a:t> </a:t>
            </a:r>
            <a:r>
              <a:rPr lang="en-US" altLang="zh-CN" dirty="0"/>
              <a:t>been</a:t>
            </a:r>
            <a:r>
              <a:rPr lang="zh-CN" altLang="en-US" dirty="0"/>
              <a:t> </a:t>
            </a:r>
            <a:r>
              <a:rPr lang="en-US" altLang="zh-CN" dirty="0"/>
              <a:t>done</a:t>
            </a:r>
            <a:r>
              <a:rPr lang="zh-CN" altLang="en-US" dirty="0"/>
              <a:t> </a:t>
            </a:r>
            <a:r>
              <a:rPr lang="en-US" altLang="zh-CN" dirty="0"/>
              <a:t>using</a:t>
            </a:r>
            <a:r>
              <a:rPr lang="zh-CN" altLang="en-US" dirty="0"/>
              <a:t> </a:t>
            </a:r>
            <a:r>
              <a:rPr lang="en-US" altLang="zh-CN" dirty="0"/>
              <a:t>the</a:t>
            </a:r>
            <a:r>
              <a:rPr lang="zh-CN" altLang="en-US" dirty="0"/>
              <a:t> </a:t>
            </a:r>
            <a:r>
              <a:rPr lang="en-US" altLang="zh-CN" dirty="0"/>
              <a:t>dataset</a:t>
            </a:r>
            <a:endParaRPr lang="en-US" dirty="0"/>
          </a:p>
        </p:txBody>
      </p:sp>
      <p:sp>
        <p:nvSpPr>
          <p:cNvPr id="4" name="Slide Number Placeholder 3"/>
          <p:cNvSpPr>
            <a:spLocks noGrp="1"/>
          </p:cNvSpPr>
          <p:nvPr>
            <p:ph type="sldNum" sz="quarter" idx="5"/>
          </p:nvPr>
        </p:nvSpPr>
        <p:spPr/>
        <p:txBody>
          <a:bodyPr/>
          <a:lstStyle/>
          <a:p>
            <a:fld id="{19EFAD0F-5D97-4C49-B145-C57DEFFF189B}" type="slidenum">
              <a:rPr lang="en-AU" smtClean="0"/>
              <a:t>5</a:t>
            </a:fld>
            <a:endParaRPr lang="en-AU"/>
          </a:p>
        </p:txBody>
      </p:sp>
    </p:spTree>
    <p:extLst>
      <p:ext uri="{BB962C8B-B14F-4D97-AF65-F5344CB8AC3E}">
        <p14:creationId xmlns:p14="http://schemas.microsoft.com/office/powerpoint/2010/main" val="1640240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with literature cited (paper, main idea, what can we get from it)</a:t>
            </a:r>
          </a:p>
        </p:txBody>
      </p:sp>
      <p:sp>
        <p:nvSpPr>
          <p:cNvPr id="4" name="Slide Number Placeholder 3"/>
          <p:cNvSpPr>
            <a:spLocks noGrp="1"/>
          </p:cNvSpPr>
          <p:nvPr>
            <p:ph type="sldNum" sz="quarter" idx="5"/>
          </p:nvPr>
        </p:nvSpPr>
        <p:spPr/>
        <p:txBody>
          <a:bodyPr/>
          <a:lstStyle/>
          <a:p>
            <a:fld id="{19EFAD0F-5D97-4C49-B145-C57DEFFF189B}" type="slidenum">
              <a:rPr lang="en-AU" smtClean="0"/>
              <a:t>6</a:t>
            </a:fld>
            <a:endParaRPr lang="en-AU"/>
          </a:p>
        </p:txBody>
      </p:sp>
    </p:spTree>
    <p:extLst>
      <p:ext uri="{BB962C8B-B14F-4D97-AF65-F5344CB8AC3E}">
        <p14:creationId xmlns:p14="http://schemas.microsoft.com/office/powerpoint/2010/main" val="4180331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results, mean </a:t>
            </a:r>
            <a:r>
              <a:rPr lang="en-US" dirty="0" err="1"/>
              <a:t>IoU</a:t>
            </a:r>
            <a:endParaRPr lang="en-US" dirty="0"/>
          </a:p>
        </p:txBody>
      </p:sp>
      <p:sp>
        <p:nvSpPr>
          <p:cNvPr id="4" name="Slide Number Placeholder 3"/>
          <p:cNvSpPr>
            <a:spLocks noGrp="1"/>
          </p:cNvSpPr>
          <p:nvPr>
            <p:ph type="sldNum" sz="quarter" idx="5"/>
          </p:nvPr>
        </p:nvSpPr>
        <p:spPr/>
        <p:txBody>
          <a:bodyPr/>
          <a:lstStyle/>
          <a:p>
            <a:fld id="{19EFAD0F-5D97-4C49-B145-C57DEFFF189B}" type="slidenum">
              <a:rPr lang="en-AU" smtClean="0"/>
              <a:t>8</a:t>
            </a:fld>
            <a:endParaRPr lang="en-AU"/>
          </a:p>
        </p:txBody>
      </p:sp>
    </p:spTree>
    <p:extLst>
      <p:ext uri="{BB962C8B-B14F-4D97-AF65-F5344CB8AC3E}">
        <p14:creationId xmlns:p14="http://schemas.microsoft.com/office/powerpoint/2010/main" val="841726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140d29a5f1_2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3140d29a5f1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140d29a5f1_2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3140d29a5f1_2_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w/ vs w/o linear layers, compare baselines + parameters </a:t>
            </a:r>
            <a:endParaRPr/>
          </a:p>
        </p:txBody>
      </p:sp>
      <p:sp>
        <p:nvSpPr>
          <p:cNvPr id="238" name="Google Shape;238;g3140d29a5f1_2_1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140d29a5f1_2_1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3140d29a5f1_2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A1C44292-864A-5648-A2C0-3E91ADAC505C}"/>
            </a:ext>
          </a:extLst>
        </p:cNvPr>
        <p:cNvGrpSpPr/>
        <p:nvPr/>
      </p:nvGrpSpPr>
      <p:grpSpPr>
        <a:xfrm>
          <a:off x="0" y="0"/>
          <a:ext cx="0" cy="0"/>
          <a:chOff x="0" y="0"/>
          <a:chExt cx="0" cy="0"/>
        </a:xfrm>
      </p:grpSpPr>
      <p:sp>
        <p:nvSpPr>
          <p:cNvPr id="246" name="Google Shape;246;g3140d29a5f1_2_192:notes">
            <a:extLst>
              <a:ext uri="{FF2B5EF4-FFF2-40B4-BE49-F238E27FC236}">
                <a16:creationId xmlns:a16="http://schemas.microsoft.com/office/drawing/2014/main" id="{34878F52-C7BF-D41B-929E-6EDC0F23EB32}"/>
              </a:ext>
            </a:extLst>
          </p:cNvPr>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3140d29a5f1_2_192:notes">
            <a:extLst>
              <a:ext uri="{FF2B5EF4-FFF2-40B4-BE49-F238E27FC236}">
                <a16:creationId xmlns:a16="http://schemas.microsoft.com/office/drawing/2014/main" id="{0EF23373-A740-0FCC-7566-8293B7A606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400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140d29a5f1_2_2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3140d29a5f1_2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CC69-1DB5-8B4C-E984-537775889A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746AB9C-35E1-72A7-C1BD-2A68ABDF5C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3BADF0C-51C6-7419-3D8D-CE50A38B869C}"/>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65DC2B86-F199-D6C7-6508-0F212835FA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6CA229-935C-8099-0E86-5ECC48D06E93}"/>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1755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9202-C610-B140-08AE-44A7A81AE15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52C6ED7-FC32-3714-E040-43D1C4BE2F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5690846-30E1-0BAF-95AF-2C33ADEE6F9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02EBE872-C7C3-B46E-9774-8FB6415FB2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F6FBA00-691F-09A6-F95B-E68F8744BC6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8675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E502C-2424-B094-C539-7DA0B74C68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C953B7A-E936-2389-15BD-97911F5B1F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08DFD5-019B-E5BD-82F1-29E012B370F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BEF73B12-943B-CDB8-92BA-AA488F9AD7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FD7ABB-25EC-73C5-D340-E23440DCE82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951005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1" y="372292"/>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8" name="Picture 7" descr="A picture containing food&#10;&#10;Description automatically generated">
            <a:extLst>
              <a:ext uri="{FF2B5EF4-FFF2-40B4-BE49-F238E27FC236}">
                <a16:creationId xmlns:a16="http://schemas.microsoft.com/office/drawing/2014/main" id="{3919BA19-F123-3B46-B077-C952C919A7DB}"/>
              </a:ext>
            </a:extLst>
          </p:cNvPr>
          <p:cNvPicPr>
            <a:picLocks noChangeAspect="1"/>
          </p:cNvPicPr>
          <p:nvPr userDrawn="1"/>
        </p:nvPicPr>
        <p:blipFill>
          <a:blip r:embed="rId2"/>
          <a:stretch>
            <a:fillRect/>
          </a:stretch>
        </p:blipFill>
        <p:spPr>
          <a:xfrm>
            <a:off x="11507849" y="6139546"/>
            <a:ext cx="598271" cy="701040"/>
          </a:xfrm>
          <a:prstGeom prst="rect">
            <a:avLst/>
          </a:prstGeom>
        </p:spPr>
      </p:pic>
      <p:sp>
        <p:nvSpPr>
          <p:cNvPr id="4" name="Title Placeholder 1">
            <a:extLst>
              <a:ext uri="{FF2B5EF4-FFF2-40B4-BE49-F238E27FC236}">
                <a16:creationId xmlns:a16="http://schemas.microsoft.com/office/drawing/2014/main" id="{EC14B686-A7B8-C34E-BD3F-17AD72808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99B41C51-D68E-9449-86C7-CBC06D1C8A04}"/>
              </a:ext>
            </a:extLst>
          </p:cNvPr>
          <p:cNvSpPr>
            <a:spLocks noGrp="1"/>
          </p:cNvSpPr>
          <p:nvPr>
            <p:ph idx="1"/>
          </p:nvPr>
        </p:nvSpPr>
        <p:spPr>
          <a:xfrm>
            <a:off x="838200" y="1825625"/>
            <a:ext cx="10515600" cy="4088158"/>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A183BF01-419E-0890-7FE1-A0EF7A192F51}"/>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B1BC6101-507B-F3EE-D41C-583775C6FD7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4985946-5ABD-9B6F-9732-CD57BE2421A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95491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pic>
        <p:nvPicPr>
          <p:cNvPr id="11" name="Picture 10">
            <a:extLst>
              <a:ext uri="{FF2B5EF4-FFF2-40B4-BE49-F238E27FC236}">
                <a16:creationId xmlns:a16="http://schemas.microsoft.com/office/drawing/2014/main" id="{C6E5ACA8-1A29-9F40-A4E7-578A7ACF5CD2}"/>
              </a:ext>
            </a:extLst>
          </p:cNvPr>
          <p:cNvPicPr>
            <a:picLocks noChangeAspect="1"/>
          </p:cNvPicPr>
          <p:nvPr userDrawn="1"/>
        </p:nvPicPr>
        <p:blipFill>
          <a:blip r:embed="rId3"/>
          <a:stretch>
            <a:fillRect/>
          </a:stretch>
        </p:blipFill>
        <p:spPr>
          <a:xfrm>
            <a:off x="415055" y="4792776"/>
            <a:ext cx="1760572" cy="1842248"/>
          </a:xfrm>
          <a:prstGeom prst="rect">
            <a:avLst/>
          </a:prstGeom>
        </p:spPr>
      </p:pic>
    </p:spTree>
    <p:extLst>
      <p:ext uri="{BB962C8B-B14F-4D97-AF65-F5344CB8AC3E}">
        <p14:creationId xmlns:p14="http://schemas.microsoft.com/office/powerpoint/2010/main" val="3416856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60"/>
        <p:cNvGrpSpPr/>
        <p:nvPr/>
      </p:nvGrpSpPr>
      <p:grpSpPr>
        <a:xfrm>
          <a:off x="0" y="0"/>
          <a:ext cx="0" cy="0"/>
          <a:chOff x="0" y="0"/>
          <a:chExt cx="0" cy="0"/>
        </a:xfrm>
      </p:grpSpPr>
      <p:sp>
        <p:nvSpPr>
          <p:cNvPr id="61" name="Google Shape;61;p15"/>
          <p:cNvSpPr/>
          <p:nvPr/>
        </p:nvSpPr>
        <p:spPr>
          <a:xfrm rot="5400000">
            <a:off x="5706291" y="372292"/>
            <a:ext cx="779419" cy="12192000"/>
          </a:xfrm>
          <a:prstGeom prst="rect">
            <a:avLst/>
          </a:prstGeom>
          <a:solidFill>
            <a:srgbClr val="FFDC00"/>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467" b="0" i="0" u="none" strike="noStrike" cap="none">
              <a:solidFill>
                <a:schemeClr val="lt1"/>
              </a:solidFill>
              <a:latin typeface="Calibri"/>
              <a:ea typeface="Calibri"/>
              <a:cs typeface="Calibri"/>
              <a:sym typeface="Calibri"/>
            </a:endParaRPr>
          </a:p>
        </p:txBody>
      </p:sp>
      <p:pic>
        <p:nvPicPr>
          <p:cNvPr id="62" name="Google Shape;62;p15" descr="A picture containing food&#10;&#10;Description automatically generated"/>
          <p:cNvPicPr preferRelativeResize="0"/>
          <p:nvPr/>
        </p:nvPicPr>
        <p:blipFill rotWithShape="1">
          <a:blip r:embed="rId2">
            <a:alphaModFix/>
          </a:blip>
          <a:srcRect/>
          <a:stretch/>
        </p:blipFill>
        <p:spPr>
          <a:xfrm>
            <a:off x="11507850" y="6139547"/>
            <a:ext cx="598271" cy="701040"/>
          </a:xfrm>
          <a:prstGeom prst="rect">
            <a:avLst/>
          </a:prstGeom>
          <a:noFill/>
          <a:ln>
            <a:noFill/>
          </a:ln>
        </p:spPr>
      </p:pic>
      <p:sp>
        <p:nvSpPr>
          <p:cNvPr id="63" name="Google Shape;63;p15"/>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300"/>
              <a:buFont typeface="Arial"/>
              <a:buNone/>
              <a:defRPr>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838200" y="1825626"/>
            <a:ext cx="10515600" cy="4088157"/>
          </a:xfrm>
          <a:prstGeom prst="rect">
            <a:avLst/>
          </a:prstGeom>
          <a:noFill/>
          <a:ln>
            <a:noFill/>
          </a:ln>
        </p:spPr>
        <p:txBody>
          <a:bodyPr spcFirstLastPara="1" wrap="square" lIns="68575" tIns="34275" rIns="68575" bIns="34275" anchor="t" anchorCtr="0">
            <a:normAutofit/>
          </a:bodyPr>
          <a:lstStyle>
            <a:lvl1pPr marL="609585" lvl="0" indent="-482588" algn="l">
              <a:lnSpc>
                <a:spcPct val="90000"/>
              </a:lnSpc>
              <a:spcBef>
                <a:spcPts val="1067"/>
              </a:spcBef>
              <a:spcAft>
                <a:spcPts val="0"/>
              </a:spcAft>
              <a:buClr>
                <a:schemeClr val="dk1"/>
              </a:buClr>
              <a:buSzPts val="2100"/>
              <a:buChar char="•"/>
              <a:defRPr>
                <a:latin typeface="Arial"/>
                <a:ea typeface="Arial"/>
                <a:cs typeface="Arial"/>
                <a:sym typeface="Arial"/>
              </a:defRPr>
            </a:lvl1pPr>
            <a:lvl2pPr marL="1219170" lvl="1" indent="-457189" algn="l">
              <a:lnSpc>
                <a:spcPct val="90000"/>
              </a:lnSpc>
              <a:spcBef>
                <a:spcPts val="533"/>
              </a:spcBef>
              <a:spcAft>
                <a:spcPts val="0"/>
              </a:spcAft>
              <a:buClr>
                <a:schemeClr val="dk1"/>
              </a:buClr>
              <a:buSzPts val="1800"/>
              <a:buChar char="•"/>
              <a:defRPr>
                <a:latin typeface="Arial"/>
                <a:ea typeface="Arial"/>
                <a:cs typeface="Arial"/>
                <a:sym typeface="Arial"/>
              </a:defRPr>
            </a:lvl2pPr>
            <a:lvl3pPr marL="1828754" lvl="2" indent="-431789" algn="l">
              <a:lnSpc>
                <a:spcPct val="90000"/>
              </a:lnSpc>
              <a:spcBef>
                <a:spcPts val="533"/>
              </a:spcBef>
              <a:spcAft>
                <a:spcPts val="0"/>
              </a:spcAft>
              <a:buClr>
                <a:schemeClr val="dk1"/>
              </a:buClr>
              <a:buSzPts val="1500"/>
              <a:buChar char="•"/>
              <a:defRPr>
                <a:latin typeface="Arial"/>
                <a:ea typeface="Arial"/>
                <a:cs typeface="Arial"/>
                <a:sym typeface="Arial"/>
              </a:defRPr>
            </a:lvl3pPr>
            <a:lvl4pPr marL="2438339" lvl="3" indent="-423323" algn="l">
              <a:lnSpc>
                <a:spcPct val="90000"/>
              </a:lnSpc>
              <a:spcBef>
                <a:spcPts val="533"/>
              </a:spcBef>
              <a:spcAft>
                <a:spcPts val="0"/>
              </a:spcAft>
              <a:buClr>
                <a:schemeClr val="dk1"/>
              </a:buClr>
              <a:buSzPts val="1400"/>
              <a:buChar char="•"/>
              <a:defRPr>
                <a:latin typeface="Arial"/>
                <a:ea typeface="Arial"/>
                <a:cs typeface="Arial"/>
                <a:sym typeface="Arial"/>
              </a:defRPr>
            </a:lvl4pPr>
            <a:lvl5pPr marL="3047924" lvl="4" indent="-423323" algn="l">
              <a:lnSpc>
                <a:spcPct val="90000"/>
              </a:lnSpc>
              <a:spcBef>
                <a:spcPts val="533"/>
              </a:spcBef>
              <a:spcAft>
                <a:spcPts val="0"/>
              </a:spcAft>
              <a:buClr>
                <a:schemeClr val="dk1"/>
              </a:buClr>
              <a:buSzPts val="1400"/>
              <a:buChar char="•"/>
              <a:defRPr>
                <a:latin typeface="Arial"/>
                <a:ea typeface="Arial"/>
                <a:cs typeface="Arial"/>
                <a:sym typeface="Arial"/>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10742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EDE7-E9E0-024D-ECA2-08E54B25DB1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017D77A-76FB-85A4-F394-25213E4C8E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DFCDC2-DAA7-2417-8C12-59AD99F73D0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5294E4FE-3DEB-1A78-A982-79D37BE3DDB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0F844F9-28BE-776B-9E9D-2D8B60BFE349}"/>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6062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6D2-4849-55F2-9EDF-A792D2D5D8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A57F27-84A0-5427-C58F-7B0A3B7D35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151D2F-4DB1-E58D-F5B2-22856EBD9F09}"/>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2564215E-C1E7-0772-7B69-C49D663C03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C38AE6-A79D-47C3-230B-1AC81712ABCB}"/>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15606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1BEC-192D-937E-DA59-2C1E6F92856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84B18E9-9BA1-6BDC-7D49-312A5A52B1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12D44C6-412A-DD4D-862D-B5E514E9B1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7240C3E-1460-3B32-C784-A5390B819409}"/>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8D6C3E9E-91F4-68EB-3214-136D87F19ED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AA5AB8-7D83-5F63-650F-2F42E603A9D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2984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9673-788D-CEB8-3CAB-5325857C763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E7A4327-CB54-2F05-89B1-AE24F0436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E392B2-77BB-A618-6A0F-13C2A2CD9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2758D8B-E275-A357-1522-80C6F2515F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DB81CE-9484-C3CC-76E1-DBC0AAD00E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87C95D1-9F2A-BFEE-8F8A-A71FEA5D4B6C}"/>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BD2A9D27-286A-0CD0-536E-3C31470F9E3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683C16E-2B21-4D45-0DB5-880C81E3FE32}"/>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80152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0EBF-8DA3-0A25-1033-CC234E8A462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45438F8-89A1-A067-F8E9-70C1687FAED1}"/>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25613E1D-0C4A-5D32-26F9-1BCEB8481A5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2DFB03E-F9B4-2433-81E1-3BD50D86FCF8}"/>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63586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8F21A5-757D-D6A3-9443-5A6371AF2C16}"/>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42F14B1B-5FF6-8469-6441-EB5B8B69B1E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2CD0E0-0D21-6F48-935E-F6B75CC63DE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51715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A84B-7940-7822-2557-A9F64C4F6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1BFA02-B7AD-C565-8B71-EBFE90B147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DC65417-3DB2-4D8D-8200-BD30635C5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0B6C3-E111-C7CB-AC6A-CC00EF12A63A}"/>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F88C9C6B-73DF-DF29-7D8E-406889E845D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E5FA417-731E-9727-AF6F-6D28C1550517}"/>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77838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2BEE-A08A-4C6E-7CF0-B5E142A6A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0CB7E99-09CB-4FCE-7697-4152BD23E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B76087A-FE5D-60D9-AE0C-90223805A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C7038-77D9-3267-A27B-7B49BB1DB3B1}"/>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C54014C3-2621-ED8B-BAFE-7382D98EBBE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C83137F-F472-9F0A-46F3-68538886EFB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802597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814D76-5DF1-A4E1-1338-B03D3642B4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DC58865-62AB-234F-36FF-19D673DE8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0927987-368E-CEF9-CAA0-840585717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56EC300B-6F01-71B4-9B2C-1056A57DE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A400E20-46EB-CC1D-6BF8-5489021285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D6A8B-B5C3-4437-A9DE-A8C2149171DD}" type="slidenum">
              <a:rPr lang="en-AU" smtClean="0"/>
              <a:t>‹#›</a:t>
            </a:fld>
            <a:endParaRPr lang="en-AU"/>
          </a:p>
        </p:txBody>
      </p:sp>
    </p:spTree>
    <p:extLst>
      <p:ext uri="{BB962C8B-B14F-4D97-AF65-F5344CB8AC3E}">
        <p14:creationId xmlns:p14="http://schemas.microsoft.com/office/powerpoint/2010/main" val="4197211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www.picpedia.org/highway-signs/q/questions.html" TargetMode="External"/><Relationship Id="rId2" Type="http://schemas.openxmlformats.org/officeDocument/2006/relationships/image" Target="../media/image19.jp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FF856-7F9C-9D4C-B764-1C7E4E7233C0}"/>
              </a:ext>
            </a:extLst>
          </p:cNvPr>
          <p:cNvSpPr txBox="1"/>
          <p:nvPr/>
        </p:nvSpPr>
        <p:spPr>
          <a:xfrm>
            <a:off x="9969" y="1974870"/>
            <a:ext cx="5622524" cy="3416320"/>
          </a:xfrm>
          <a:prstGeom prst="rect">
            <a:avLst/>
          </a:prstGeom>
          <a:noFill/>
        </p:spPr>
        <p:txBody>
          <a:bodyPr wrap="square" lIns="91440" tIns="45720" rIns="91440" bIns="45720" rtlCol="0" anchor="t">
            <a:spAutoFit/>
          </a:bodyPr>
          <a:lstStyle/>
          <a:p>
            <a:pPr algn="ctr"/>
            <a:r>
              <a:rPr lang="en-US" sz="3600" b="1" dirty="0">
                <a:latin typeface="Arial"/>
                <a:cs typeface="Arial"/>
              </a:rPr>
              <a:t>GAN-Based Semantic Segmentation Enhancement for Complex Scenes in ADE20K </a:t>
            </a:r>
          </a:p>
          <a:p>
            <a:pPr algn="ctr"/>
            <a:endParaRPr lang="en-US" sz="3600" b="1" dirty="0">
              <a:cs typeface="Calibri"/>
            </a:endParaRPr>
          </a:p>
        </p:txBody>
      </p:sp>
      <p:sp>
        <p:nvSpPr>
          <p:cNvPr id="3" name="TextBox 2">
            <a:extLst>
              <a:ext uri="{FF2B5EF4-FFF2-40B4-BE49-F238E27FC236}">
                <a16:creationId xmlns:a16="http://schemas.microsoft.com/office/drawing/2014/main" id="{5CCCC68E-A06E-1747-A719-B74DFB9FB81B}"/>
              </a:ext>
            </a:extLst>
          </p:cNvPr>
          <p:cNvSpPr txBox="1"/>
          <p:nvPr/>
        </p:nvSpPr>
        <p:spPr>
          <a:xfrm>
            <a:off x="6096000" y="2692365"/>
            <a:ext cx="5975484" cy="3477875"/>
          </a:xfrm>
          <a:prstGeom prst="rect">
            <a:avLst/>
          </a:prstGeom>
          <a:noFill/>
        </p:spPr>
        <p:txBody>
          <a:bodyPr wrap="square" lIns="91440" tIns="45720" rIns="91440" bIns="45720" rtlCol="0" anchor="t">
            <a:spAutoFit/>
          </a:bodyPr>
          <a:lstStyle/>
          <a:p>
            <a:pPr algn="ctr" fontAlgn="base"/>
            <a:r>
              <a:rPr lang="en-US" sz="4000" dirty="0">
                <a:latin typeface="Arial" panose="020B0604020202020204" pitchFamily="34" charset="0"/>
                <a:cs typeface="Arial" panose="020B0604020202020204" pitchFamily="34" charset="0"/>
              </a:rPr>
              <a:t>Team Team</a:t>
            </a:r>
          </a:p>
          <a:p>
            <a:pPr algn="ctr" fontAlgn="base"/>
            <a:endParaRPr lang="en-US" sz="4000" dirty="0">
              <a:latin typeface="Arial" panose="020B0604020202020204" pitchFamily="34" charset="0"/>
              <a:cs typeface="Arial" panose="020B0604020202020204" pitchFamily="34" charset="0"/>
            </a:endParaRPr>
          </a:p>
          <a:p>
            <a:pPr fontAlgn="base"/>
            <a:r>
              <a:rPr lang="en-US" sz="2800" dirty="0" err="1">
                <a:latin typeface="Arial" panose="020B0604020202020204" pitchFamily="34" charset="0"/>
                <a:cs typeface="Arial" panose="020B0604020202020204" pitchFamily="34" charset="0"/>
              </a:rPr>
              <a:t>Chenlin</a:t>
            </a:r>
            <a:r>
              <a:rPr lang="en-US" sz="2800" dirty="0">
                <a:latin typeface="Arial" panose="020B0604020202020204" pitchFamily="34" charset="0"/>
                <a:cs typeface="Arial" panose="020B0604020202020204" pitchFamily="34" charset="0"/>
              </a:rPr>
              <a:t> Li (</a:t>
            </a:r>
            <a:r>
              <a:rPr lang="zh-CN" sz="2800" b="0" i="0" u="none" strike="noStrike" cap="none" dirty="0">
                <a:solidFill>
                  <a:schemeClr val="dk1"/>
                </a:solidFill>
                <a:latin typeface="Arial"/>
                <a:ea typeface="Arial"/>
                <a:cs typeface="Arial"/>
                <a:sym typeface="Arial"/>
              </a:rPr>
              <a:t>z5527155</a:t>
            </a:r>
            <a:r>
              <a:rPr lang="en-US" sz="2800" dirty="0">
                <a:latin typeface="Arial" panose="020B0604020202020204" pitchFamily="34" charset="0"/>
                <a:cs typeface="Arial" panose="020B0604020202020204" pitchFamily="34" charset="0"/>
              </a:rPr>
              <a:t>)</a:t>
            </a:r>
          </a:p>
          <a:p>
            <a:pPr marL="0" marR="0" lvl="0" indent="0" algn="l" rtl="0">
              <a:spcBef>
                <a:spcPts val="0"/>
              </a:spcBef>
              <a:spcAft>
                <a:spcPts val="0"/>
              </a:spcAft>
              <a:buNone/>
            </a:pPr>
            <a:r>
              <a:rPr lang="en-US" altLang="zh-CN" sz="2800" b="0" i="0" u="none" strike="noStrike" cap="none" dirty="0" err="1">
                <a:solidFill>
                  <a:schemeClr val="dk1"/>
                </a:solidFill>
                <a:latin typeface="Arial"/>
                <a:ea typeface="Arial"/>
                <a:cs typeface="Arial"/>
                <a:sym typeface="Arial"/>
              </a:rPr>
              <a:t>Haitao</a:t>
            </a:r>
            <a:r>
              <a:rPr lang="en-US" altLang="zh-CN" sz="2800" b="0" i="0" u="none" strike="noStrike" cap="none" dirty="0">
                <a:solidFill>
                  <a:schemeClr val="dk1"/>
                </a:solidFill>
                <a:latin typeface="Arial"/>
                <a:ea typeface="Arial"/>
                <a:cs typeface="Arial"/>
                <a:sym typeface="Arial"/>
              </a:rPr>
              <a:t> Wu (z5516805)</a:t>
            </a:r>
            <a:endParaRPr lang="en-US" sz="1200" dirty="0"/>
          </a:p>
          <a:p>
            <a:pPr fontAlgn="base"/>
            <a:r>
              <a:rPr lang="en-US" sz="2800" dirty="0" err="1">
                <a:latin typeface="Arial" panose="020B0604020202020204" pitchFamily="34" charset="0"/>
                <a:cs typeface="Arial" panose="020B0604020202020204" pitchFamily="34" charset="0"/>
              </a:rPr>
              <a:t>Junwei</a:t>
            </a:r>
            <a:r>
              <a:rPr lang="en-US" sz="2800" dirty="0">
                <a:latin typeface="Arial" panose="020B0604020202020204" pitchFamily="34" charset="0"/>
                <a:cs typeface="Arial" panose="020B0604020202020204" pitchFamily="34" charset="0"/>
              </a:rPr>
              <a:t> Zhang (z5448642)</a:t>
            </a:r>
          </a:p>
          <a:p>
            <a:pPr fontAlgn="base"/>
            <a:r>
              <a:rPr lang="en-US" sz="2800" dirty="0">
                <a:latin typeface="Arial" panose="020B0604020202020204" pitchFamily="34" charset="0"/>
                <a:cs typeface="Arial" panose="020B0604020202020204" pitchFamily="34" charset="0"/>
              </a:rPr>
              <a:t>Yuji Mao (z5522942)</a:t>
            </a:r>
          </a:p>
          <a:p>
            <a:pPr fontAlgn="base"/>
            <a:r>
              <a:rPr lang="en-US" sz="2800" dirty="0" err="1">
                <a:latin typeface="Arial" panose="020B0604020202020204" pitchFamily="34" charset="0"/>
                <a:cs typeface="Arial" panose="020B0604020202020204" pitchFamily="34" charset="0"/>
              </a:rPr>
              <a:t>Zhongtao</a:t>
            </a:r>
            <a:r>
              <a:rPr lang="en-US" sz="2800" dirty="0">
                <a:latin typeface="Arial" panose="020B0604020202020204" pitchFamily="34" charset="0"/>
                <a:cs typeface="Arial" panose="020B0604020202020204" pitchFamily="34" charset="0"/>
              </a:rPr>
              <a:t> Du (z</a:t>
            </a:r>
            <a:r>
              <a:rPr lang="en-US" altLang="zh-CN" sz="2800" dirty="0">
                <a:latin typeface="Arial" panose="020B0604020202020204" pitchFamily="34" charset="0"/>
                <a:cs typeface="Arial" panose="020B0604020202020204" pitchFamily="34" charset="0"/>
              </a:rPr>
              <a:t>5504303</a:t>
            </a:r>
            <a:r>
              <a:rPr lang="en-US" sz="2800" dirty="0">
                <a:latin typeface="Arial" panose="020B0604020202020204" pitchFamily="34" charset="0"/>
                <a:cs typeface="Arial" panose="020B0604020202020204" pitchFamily="34" charset="0"/>
              </a:rPr>
              <a:t>)</a:t>
            </a:r>
          </a:p>
        </p:txBody>
      </p:sp>
      <p:pic>
        <p:nvPicPr>
          <p:cNvPr id="3076" name="Picture 4" descr="Semantic segmentation: Complete guide [Updated 2024] | SuperAnnotate">
            <a:extLst>
              <a:ext uri="{FF2B5EF4-FFF2-40B4-BE49-F238E27FC236}">
                <a16:creationId xmlns:a16="http://schemas.microsoft.com/office/drawing/2014/main" id="{1BAD925B-50EA-D309-24D4-FBEBB6023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2283" y="9088"/>
            <a:ext cx="3312495" cy="207300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mantic Segmentation - PixlData">
            <a:extLst>
              <a:ext uri="{FF2B5EF4-FFF2-40B4-BE49-F238E27FC236}">
                <a16:creationId xmlns:a16="http://schemas.microsoft.com/office/drawing/2014/main" id="{5306C175-DF81-3901-E137-D64B3B23B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1443" y="25130"/>
            <a:ext cx="3510557" cy="2056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601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231648" y="136525"/>
            <a:ext cx="11631168" cy="838835"/>
          </a:xfrm>
          <a:prstGeom prst="rect">
            <a:avLst/>
          </a:prstGeom>
          <a:noFill/>
          <a:ln>
            <a:noFill/>
          </a:ln>
        </p:spPr>
        <p:txBody>
          <a:bodyPr spcFirstLastPara="1" vert="horz" wrap="square" lIns="91433" tIns="45700" rIns="91433" bIns="45700" rtlCol="0" anchor="ctr" anchorCtr="0">
            <a:normAutofit/>
          </a:bodyPr>
          <a:lstStyle/>
          <a:p>
            <a:r>
              <a:rPr lang="zh-CN"/>
              <a:t>Method – Simple CNN</a:t>
            </a:r>
            <a:endParaRPr/>
          </a:p>
        </p:txBody>
      </p:sp>
      <p:sp>
        <p:nvSpPr>
          <p:cNvPr id="232" name="Google Shape;232;p37"/>
          <p:cNvSpPr txBox="1">
            <a:spLocks noGrp="1"/>
          </p:cNvSpPr>
          <p:nvPr>
            <p:ph type="body" idx="1"/>
          </p:nvPr>
        </p:nvSpPr>
        <p:spPr>
          <a:xfrm>
            <a:off x="231648" y="975360"/>
            <a:ext cx="7753023" cy="5035296"/>
          </a:xfrm>
          <a:prstGeom prst="rect">
            <a:avLst/>
          </a:prstGeom>
          <a:noFill/>
          <a:ln>
            <a:noFill/>
          </a:ln>
        </p:spPr>
        <p:txBody>
          <a:bodyPr spcFirstLastPara="1" vert="horz" wrap="square" lIns="91433" tIns="45700" rIns="91433" bIns="45700" rtlCol="0" anchor="t" anchorCtr="0">
            <a:normAutofit/>
          </a:bodyPr>
          <a:lstStyle/>
          <a:p>
            <a:pPr marL="0" indent="0">
              <a:spcBef>
                <a:spcPts val="0"/>
              </a:spcBef>
              <a:buNone/>
            </a:pPr>
            <a:r>
              <a:rPr lang="en-US" sz="2267" b="1" dirty="0"/>
              <a:t>Our Model</a:t>
            </a:r>
          </a:p>
          <a:p>
            <a:pPr marL="0" indent="0">
              <a:spcBef>
                <a:spcPts val="0"/>
              </a:spcBef>
              <a:buNone/>
            </a:pPr>
            <a:endParaRPr lang="en-US" sz="1867" dirty="0"/>
          </a:p>
          <a:p>
            <a:pPr marL="0" indent="0">
              <a:spcBef>
                <a:spcPts val="0"/>
              </a:spcBef>
              <a:buNone/>
            </a:pPr>
            <a:r>
              <a:rPr lang="en-US" sz="1867" b="1" dirty="0"/>
              <a:t>Decoder</a:t>
            </a:r>
          </a:p>
          <a:p>
            <a:pPr marL="0" indent="0">
              <a:spcBef>
                <a:spcPts val="0"/>
              </a:spcBef>
              <a:buNone/>
            </a:pPr>
            <a:r>
              <a:rPr lang="en-US" sz="2000" dirty="0"/>
              <a:t>We use Fully convolutional model with U-net structure. It has five </a:t>
            </a:r>
          </a:p>
          <a:p>
            <a:pPr marL="0" indent="0">
              <a:spcBef>
                <a:spcPts val="0"/>
              </a:spcBef>
              <a:buNone/>
            </a:pPr>
            <a:r>
              <a:rPr lang="en-US" sz="2000" dirty="0"/>
              <a:t>convolutional blocks and use </a:t>
            </a:r>
            <a:r>
              <a:rPr lang="en-US" sz="2000" dirty="0" err="1"/>
              <a:t>Relu</a:t>
            </a:r>
            <a:r>
              <a:rPr lang="en-US" sz="2000" dirty="0"/>
              <a:t> activation function. </a:t>
            </a:r>
          </a:p>
          <a:p>
            <a:pPr marL="0" indent="0">
              <a:spcBef>
                <a:spcPts val="0"/>
              </a:spcBef>
              <a:buNone/>
            </a:pPr>
            <a:endParaRPr lang="en-US" sz="2000" dirty="0"/>
          </a:p>
          <a:p>
            <a:pPr marL="0" indent="0">
              <a:spcBef>
                <a:spcPts val="0"/>
              </a:spcBef>
              <a:buNone/>
            </a:pPr>
            <a:r>
              <a:rPr lang="en-US" sz="2000" b="1" dirty="0"/>
              <a:t>Fully connected layer</a:t>
            </a:r>
          </a:p>
          <a:p>
            <a:pPr marL="0" indent="0">
              <a:spcBef>
                <a:spcPts val="0"/>
              </a:spcBef>
              <a:buNone/>
            </a:pPr>
            <a:r>
              <a:rPr lang="en-US" sz="2000" dirty="0"/>
              <a:t>Three convolutional layers simulate fully connected layer. It reduce </a:t>
            </a:r>
          </a:p>
          <a:p>
            <a:pPr marL="0" indent="0">
              <a:spcBef>
                <a:spcPts val="0"/>
              </a:spcBef>
              <a:buNone/>
            </a:pPr>
            <a:r>
              <a:rPr lang="en-US" sz="2000" dirty="0"/>
              <a:t>the number of channels at the last convolutional layer to match the </a:t>
            </a:r>
          </a:p>
          <a:p>
            <a:pPr marL="0" indent="0">
              <a:spcBef>
                <a:spcPts val="0"/>
              </a:spcBef>
              <a:buNone/>
            </a:pPr>
            <a:r>
              <a:rPr lang="en-US" sz="2000" dirty="0"/>
              <a:t>number of classes.</a:t>
            </a:r>
          </a:p>
          <a:p>
            <a:pPr marL="0" indent="0">
              <a:spcBef>
                <a:spcPts val="0"/>
              </a:spcBef>
              <a:buNone/>
            </a:pPr>
            <a:r>
              <a:rPr lang="en-US" sz="2000" dirty="0"/>
              <a:t> </a:t>
            </a:r>
          </a:p>
          <a:p>
            <a:pPr marL="0" indent="0">
              <a:spcBef>
                <a:spcPts val="0"/>
              </a:spcBef>
              <a:buNone/>
            </a:pPr>
            <a:r>
              <a:rPr lang="en-US" sz="2000" b="1" dirty="0"/>
              <a:t>Encoder</a:t>
            </a:r>
          </a:p>
          <a:p>
            <a:pPr marL="0" indent="0">
              <a:spcBef>
                <a:spcPts val="0"/>
              </a:spcBef>
              <a:buNone/>
            </a:pPr>
            <a:r>
              <a:rPr lang="en-US" sz="2000" dirty="0"/>
              <a:t>In the encoder section, we use three transposed convolutional layers to </a:t>
            </a:r>
            <a:r>
              <a:rPr lang="en-US" sz="2000" dirty="0" err="1"/>
              <a:t>upsample</a:t>
            </a:r>
            <a:r>
              <a:rPr lang="en-US" sz="2000" dirty="0"/>
              <a:t> the feature </a:t>
            </a:r>
          </a:p>
          <a:p>
            <a:pPr marL="0" indent="0">
              <a:spcBef>
                <a:spcPts val="0"/>
              </a:spcBef>
              <a:buNone/>
            </a:pPr>
            <a:r>
              <a:rPr lang="en-US" sz="2000" dirty="0"/>
              <a:t>maps back to the original size. The model also uses skip connections to add intermediate feature maps from the encoder to the corresponding decoder stages.</a:t>
            </a:r>
            <a:endParaRPr sz="2000" dirty="0"/>
          </a:p>
        </p:txBody>
      </p:sp>
      <p:sp>
        <p:nvSpPr>
          <p:cNvPr id="233" name="Google Shape;233;p37"/>
          <p:cNvSpPr txBox="1">
            <a:spLocks noGrp="1"/>
          </p:cNvSpPr>
          <p:nvPr>
            <p:ph type="sldNum" idx="12"/>
          </p:nvPr>
        </p:nvSpPr>
        <p:spPr>
          <a:xfrm>
            <a:off x="8610600" y="6356351"/>
            <a:ext cx="27432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US" altLang="zh-CN"/>
              <a:pPr/>
              <a:t>10</a:t>
            </a:fld>
            <a:endParaRPr/>
          </a:p>
        </p:txBody>
      </p:sp>
      <p:sp>
        <p:nvSpPr>
          <p:cNvPr id="234" name="Google Shape;234;p37"/>
          <p:cNvSpPr txBox="1"/>
          <p:nvPr/>
        </p:nvSpPr>
        <p:spPr>
          <a:xfrm>
            <a:off x="119743" y="6225545"/>
            <a:ext cx="7326087" cy="256505"/>
          </a:xfrm>
          <a:prstGeom prst="rect">
            <a:avLst/>
          </a:prstGeom>
          <a:noFill/>
          <a:ln>
            <a:noFill/>
          </a:ln>
        </p:spPr>
        <p:txBody>
          <a:bodyPr spcFirstLastPara="1" wrap="square" lIns="91433" tIns="45700" rIns="91433" bIns="45700" anchor="t" anchorCtr="0">
            <a:spAutoFit/>
          </a:bodyPr>
          <a:lstStyle/>
          <a:p>
            <a:r>
              <a:rPr lang="en-US" altLang="zh-CN" sz="1067" dirty="0">
                <a:solidFill>
                  <a:schemeClr val="dk1"/>
                </a:solidFill>
                <a:latin typeface="Arial"/>
                <a:ea typeface="Arial"/>
                <a:cs typeface="Arial"/>
                <a:sym typeface="Arial"/>
              </a:rPr>
              <a:t>Presenter: </a:t>
            </a:r>
            <a:r>
              <a:rPr lang="en-US" altLang="zh-CN" sz="1067" dirty="0" err="1">
                <a:solidFill>
                  <a:schemeClr val="dk1"/>
                </a:solidFill>
                <a:latin typeface="Arial"/>
                <a:ea typeface="Arial"/>
                <a:cs typeface="Arial"/>
                <a:sym typeface="Arial"/>
              </a:rPr>
              <a:t>Chenlin</a:t>
            </a:r>
            <a:r>
              <a:rPr lang="en-US" altLang="zh-CN" sz="1067" dirty="0">
                <a:solidFill>
                  <a:schemeClr val="dk1"/>
                </a:solidFill>
                <a:latin typeface="Arial"/>
                <a:ea typeface="Arial"/>
                <a:cs typeface="Arial"/>
                <a:sym typeface="Arial"/>
              </a:rPr>
              <a:t> Li (z5527155)</a:t>
            </a:r>
            <a:endParaRPr sz="1467" dirty="0"/>
          </a:p>
        </p:txBody>
      </p:sp>
      <p:pic>
        <p:nvPicPr>
          <p:cNvPr id="3" name="Picture 2" descr="A screenshot of a computer program&#10;&#10;Description automatically generated">
            <a:extLst>
              <a:ext uri="{FF2B5EF4-FFF2-40B4-BE49-F238E27FC236}">
                <a16:creationId xmlns:a16="http://schemas.microsoft.com/office/drawing/2014/main" id="{C204881B-6D3B-FF1F-FAE5-AA67C825CC99}"/>
              </a:ext>
            </a:extLst>
          </p:cNvPr>
          <p:cNvPicPr>
            <a:picLocks noChangeAspect="1"/>
          </p:cNvPicPr>
          <p:nvPr/>
        </p:nvPicPr>
        <p:blipFill>
          <a:blip r:embed="rId3"/>
          <a:stretch>
            <a:fillRect/>
          </a:stretch>
        </p:blipFill>
        <p:spPr>
          <a:xfrm>
            <a:off x="8392845" y="1628505"/>
            <a:ext cx="3469971" cy="33317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231648" y="136525"/>
            <a:ext cx="11631168" cy="838835"/>
          </a:xfrm>
          <a:prstGeom prst="rect">
            <a:avLst/>
          </a:prstGeom>
          <a:noFill/>
          <a:ln>
            <a:noFill/>
          </a:ln>
        </p:spPr>
        <p:txBody>
          <a:bodyPr spcFirstLastPara="1" vert="horz" wrap="square" lIns="91433" tIns="45700" rIns="91433" bIns="45700" rtlCol="0" anchor="ctr" anchorCtr="0">
            <a:normAutofit/>
          </a:bodyPr>
          <a:lstStyle/>
          <a:p>
            <a:r>
              <a:rPr lang="zh-CN"/>
              <a:t>Method – Simple CNN</a:t>
            </a:r>
            <a:endParaRPr/>
          </a:p>
        </p:txBody>
      </p:sp>
      <p:sp>
        <p:nvSpPr>
          <p:cNvPr id="241" name="Google Shape;241;p38"/>
          <p:cNvSpPr txBox="1">
            <a:spLocks noGrp="1"/>
          </p:cNvSpPr>
          <p:nvPr>
            <p:ph type="body" idx="1"/>
          </p:nvPr>
        </p:nvSpPr>
        <p:spPr>
          <a:xfrm>
            <a:off x="231648" y="975360"/>
            <a:ext cx="11631168" cy="5035296"/>
          </a:xfrm>
          <a:prstGeom prst="rect">
            <a:avLst/>
          </a:prstGeom>
          <a:noFill/>
          <a:ln>
            <a:noFill/>
          </a:ln>
        </p:spPr>
        <p:txBody>
          <a:bodyPr spcFirstLastPara="1" vert="horz" wrap="square" lIns="91433" tIns="45700" rIns="91433" bIns="45700" rtlCol="0" anchor="t" anchorCtr="0">
            <a:normAutofit/>
          </a:bodyPr>
          <a:lstStyle/>
          <a:p>
            <a:pPr marL="0" indent="0">
              <a:spcBef>
                <a:spcPts val="0"/>
              </a:spcBef>
              <a:buNone/>
            </a:pPr>
            <a:r>
              <a:rPr lang="en-US" altLang="zh-CN" sz="2133" b="1" dirty="0"/>
              <a:t>Our Preproccessing</a:t>
            </a:r>
            <a:endParaRPr sz="2133" b="1" dirty="0"/>
          </a:p>
          <a:p>
            <a:pPr marL="0" indent="0">
              <a:lnSpc>
                <a:spcPct val="115000"/>
              </a:lnSpc>
              <a:spcBef>
                <a:spcPts val="0"/>
              </a:spcBef>
              <a:buSzPts val="1100"/>
              <a:buNone/>
            </a:pPr>
            <a:r>
              <a:rPr lang="en-US" altLang="zh-CN" sz="1867" dirty="0">
                <a:solidFill>
                  <a:srgbClr val="0E0E0E"/>
                </a:solidFill>
              </a:rPr>
              <a:t>There are more than three thousand classes in our dataset, </a:t>
            </a:r>
          </a:p>
          <a:p>
            <a:pPr marL="0" indent="0">
              <a:lnSpc>
                <a:spcPct val="115000"/>
              </a:lnSpc>
              <a:spcBef>
                <a:spcPts val="0"/>
              </a:spcBef>
              <a:buSzPts val="1100"/>
              <a:buNone/>
            </a:pPr>
            <a:r>
              <a:rPr lang="en-US" altLang="zh-CN" sz="1867" dirty="0">
                <a:solidFill>
                  <a:srgbClr val="0E0E0E"/>
                </a:solidFill>
              </a:rPr>
              <a:t>we decided to choose the top 150 categories. This reduces</a:t>
            </a:r>
            <a:endParaRPr sz="1867" dirty="0">
              <a:solidFill>
                <a:srgbClr val="0E0E0E"/>
              </a:solidFill>
            </a:endParaRPr>
          </a:p>
          <a:p>
            <a:pPr marL="0" indent="0">
              <a:lnSpc>
                <a:spcPct val="115000"/>
              </a:lnSpc>
              <a:spcBef>
                <a:spcPts val="0"/>
              </a:spcBef>
              <a:buSzPts val="1100"/>
              <a:buNone/>
            </a:pPr>
            <a:r>
              <a:rPr lang="en-US" altLang="zh-CN" sz="1867" dirty="0">
                <a:solidFill>
                  <a:srgbClr val="0E0E0E"/>
                </a:solidFill>
              </a:rPr>
              <a:t>both the training time and the data loading time.</a:t>
            </a:r>
            <a:endParaRPr sz="1867" dirty="0">
              <a:solidFill>
                <a:srgbClr val="0E0E0E"/>
              </a:solidFill>
            </a:endParaRPr>
          </a:p>
          <a:p>
            <a:pPr marL="0" indent="0">
              <a:spcBef>
                <a:spcPts val="0"/>
              </a:spcBef>
              <a:buNone/>
            </a:pPr>
            <a:endParaRPr sz="1867" dirty="0"/>
          </a:p>
          <a:p>
            <a:pPr marL="0" indent="0">
              <a:lnSpc>
                <a:spcPct val="115000"/>
              </a:lnSpc>
              <a:spcBef>
                <a:spcPts val="0"/>
              </a:spcBef>
              <a:buNone/>
            </a:pPr>
            <a:r>
              <a:rPr lang="en-US" altLang="zh-CN" sz="1867" dirty="0">
                <a:solidFill>
                  <a:srgbClr val="0E0E0E"/>
                </a:solidFill>
              </a:rPr>
              <a:t>We also</a:t>
            </a:r>
            <a:r>
              <a:rPr lang="zh-CN" altLang="en-US" sz="1867" dirty="0">
                <a:solidFill>
                  <a:srgbClr val="0E0E0E"/>
                </a:solidFill>
              </a:rPr>
              <a:t> </a:t>
            </a:r>
            <a:r>
              <a:rPr lang="en-US" altLang="zh-CN" sz="1867" dirty="0">
                <a:solidFill>
                  <a:srgbClr val="0E0E0E"/>
                </a:solidFill>
              </a:rPr>
              <a:t>apply a series of image preprocessing steps.</a:t>
            </a:r>
            <a:r>
              <a:rPr lang="zh-CN" altLang="en-US" sz="1867" dirty="0">
                <a:solidFill>
                  <a:srgbClr val="0E0E0E"/>
                </a:solidFill>
              </a:rPr>
              <a:t> </a:t>
            </a:r>
            <a:r>
              <a:rPr lang="en-US" altLang="zh-CN" sz="1867" dirty="0">
                <a:solidFill>
                  <a:srgbClr val="0E0E0E"/>
                </a:solidFill>
              </a:rPr>
              <a:t>Firstly,</a:t>
            </a:r>
          </a:p>
          <a:p>
            <a:pPr marL="0" indent="0">
              <a:lnSpc>
                <a:spcPct val="115000"/>
              </a:lnSpc>
              <a:spcBef>
                <a:spcPts val="0"/>
              </a:spcBef>
              <a:buNone/>
            </a:pPr>
            <a:r>
              <a:rPr lang="en-US" altLang="zh-CN" sz="1867" dirty="0">
                <a:solidFill>
                  <a:srgbClr val="0E0E0E"/>
                </a:solidFill>
              </a:rPr>
              <a:t>we designed a function </a:t>
            </a:r>
            <a:r>
              <a:rPr lang="en-US" sz="1867" dirty="0">
                <a:solidFill>
                  <a:srgbClr val="0E0E0E"/>
                </a:solidFill>
                <a:latin typeface="+mn-lt"/>
              </a:rPr>
              <a:t>for generating masks from annotated </a:t>
            </a:r>
          </a:p>
          <a:p>
            <a:pPr marL="0" indent="0">
              <a:lnSpc>
                <a:spcPct val="115000"/>
              </a:lnSpc>
              <a:spcBef>
                <a:spcPts val="0"/>
              </a:spcBef>
              <a:buNone/>
            </a:pPr>
            <a:r>
              <a:rPr lang="en-US" sz="1867" dirty="0">
                <a:solidFill>
                  <a:srgbClr val="0E0E0E"/>
                </a:solidFill>
                <a:latin typeface="+mn-lt"/>
              </a:rPr>
              <a:t>objects file by filling different areas with their class numbers.</a:t>
            </a:r>
          </a:p>
          <a:p>
            <a:pPr marL="0" indent="0">
              <a:lnSpc>
                <a:spcPct val="115000"/>
              </a:lnSpc>
              <a:spcBef>
                <a:spcPts val="0"/>
              </a:spcBef>
              <a:buNone/>
            </a:pPr>
            <a:r>
              <a:rPr lang="en-US" sz="1867" dirty="0">
                <a:solidFill>
                  <a:srgbClr val="0E0E0E"/>
                </a:solidFill>
                <a:latin typeface="+mn-lt"/>
              </a:rPr>
              <a:t>Secondly, We resize all the images and masks into 512* 512, which is our model input size. Thirdly, we </a:t>
            </a:r>
            <a:r>
              <a:rPr lang="en-US" altLang="zh-CN" sz="1867" dirty="0">
                <a:solidFill>
                  <a:srgbClr val="0E0E0E"/>
                </a:solidFill>
              </a:rPr>
              <a:t>apply both the augmentation and standardization to the images.</a:t>
            </a:r>
          </a:p>
          <a:p>
            <a:pPr marL="0" indent="0">
              <a:lnSpc>
                <a:spcPct val="115000"/>
              </a:lnSpc>
              <a:spcBef>
                <a:spcPts val="0"/>
              </a:spcBef>
              <a:buSzPts val="1100"/>
              <a:buNone/>
            </a:pPr>
            <a:endParaRPr lang="en-US" sz="1867" dirty="0">
              <a:solidFill>
                <a:srgbClr val="0E0E0E"/>
              </a:solidFill>
            </a:endParaRPr>
          </a:p>
          <a:p>
            <a:pPr marL="0" indent="0">
              <a:lnSpc>
                <a:spcPct val="115000"/>
              </a:lnSpc>
              <a:spcBef>
                <a:spcPts val="0"/>
              </a:spcBef>
              <a:buSzPts val="1100"/>
              <a:buNone/>
            </a:pPr>
            <a:r>
              <a:rPr lang="en-US" sz="2133" b="1" dirty="0">
                <a:solidFill>
                  <a:srgbClr val="0E0E0E"/>
                </a:solidFill>
              </a:rPr>
              <a:t>Our Training</a:t>
            </a:r>
          </a:p>
          <a:p>
            <a:pPr marL="0" indent="0">
              <a:lnSpc>
                <a:spcPct val="115000"/>
              </a:lnSpc>
              <a:spcBef>
                <a:spcPts val="0"/>
              </a:spcBef>
              <a:buSzPts val="1100"/>
              <a:buNone/>
            </a:pPr>
            <a:r>
              <a:rPr lang="en-US" sz="1867" dirty="0">
                <a:solidFill>
                  <a:srgbClr val="0E0E0E"/>
                </a:solidFill>
              </a:rPr>
              <a:t>Because this is a multiple-class prediction task, we use </a:t>
            </a:r>
            <a:r>
              <a:rPr lang="en-US" sz="1867" b="1" dirty="0">
                <a:solidFill>
                  <a:srgbClr val="0E0E0E"/>
                </a:solidFill>
              </a:rPr>
              <a:t>Cross Entropy Loss </a:t>
            </a:r>
            <a:r>
              <a:rPr lang="en-US" sz="1867" dirty="0">
                <a:solidFill>
                  <a:srgbClr val="0E0E0E"/>
                </a:solidFill>
              </a:rPr>
              <a:t>during training and set the </a:t>
            </a:r>
            <a:r>
              <a:rPr lang="en-US" sz="1867" b="1" dirty="0">
                <a:solidFill>
                  <a:srgbClr val="0E0E0E"/>
                </a:solidFill>
              </a:rPr>
              <a:t>dropout</a:t>
            </a:r>
            <a:r>
              <a:rPr lang="en-US" sz="1867" dirty="0">
                <a:solidFill>
                  <a:srgbClr val="0E0E0E"/>
                </a:solidFill>
              </a:rPr>
              <a:t> to 0.5 to prevent overfitting. Since this is a complex task, we use a small </a:t>
            </a:r>
            <a:r>
              <a:rPr lang="en-US" sz="1867" b="1" dirty="0">
                <a:solidFill>
                  <a:srgbClr val="0E0E0E"/>
                </a:solidFill>
              </a:rPr>
              <a:t>learning rate </a:t>
            </a:r>
            <a:r>
              <a:rPr lang="en-US" sz="1867" dirty="0">
                <a:solidFill>
                  <a:srgbClr val="0E0E0E"/>
                </a:solidFill>
              </a:rPr>
              <a:t>of 1e-5.  </a:t>
            </a:r>
            <a:endParaRPr sz="1867" dirty="0">
              <a:solidFill>
                <a:srgbClr val="0E0E0E"/>
              </a:solidFill>
            </a:endParaRPr>
          </a:p>
          <a:p>
            <a:pPr marL="0" indent="0">
              <a:spcBef>
                <a:spcPts val="0"/>
              </a:spcBef>
              <a:buNone/>
            </a:pPr>
            <a:endParaRPr sz="1867" dirty="0"/>
          </a:p>
        </p:txBody>
      </p:sp>
      <p:sp>
        <p:nvSpPr>
          <p:cNvPr id="242" name="Google Shape;242;p38"/>
          <p:cNvSpPr txBox="1">
            <a:spLocks noGrp="1"/>
          </p:cNvSpPr>
          <p:nvPr>
            <p:ph type="sldNum" idx="12"/>
          </p:nvPr>
        </p:nvSpPr>
        <p:spPr>
          <a:xfrm>
            <a:off x="8610600" y="6356351"/>
            <a:ext cx="27432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US" altLang="zh-CN"/>
              <a:pPr/>
              <a:t>11</a:t>
            </a:fld>
            <a:endParaRPr/>
          </a:p>
        </p:txBody>
      </p:sp>
      <p:pic>
        <p:nvPicPr>
          <p:cNvPr id="243" name="Google Shape;243;p38"/>
          <p:cNvPicPr preferRelativeResize="0">
            <a:picLocks/>
          </p:cNvPicPr>
          <p:nvPr/>
        </p:nvPicPr>
        <p:blipFill>
          <a:blip r:embed="rId3">
            <a:alphaModFix/>
          </a:blip>
          <a:stretch>
            <a:fillRect/>
          </a:stretch>
        </p:blipFill>
        <p:spPr>
          <a:xfrm>
            <a:off x="6895967" y="975369"/>
            <a:ext cx="4966835" cy="2459633"/>
          </a:xfrm>
          <a:prstGeom prst="rect">
            <a:avLst/>
          </a:prstGeom>
          <a:noFill/>
          <a:ln>
            <a:noFill/>
          </a:ln>
        </p:spPr>
      </p:pic>
      <p:sp>
        <p:nvSpPr>
          <p:cNvPr id="244" name="Google Shape;244;p38"/>
          <p:cNvSpPr txBox="1"/>
          <p:nvPr/>
        </p:nvSpPr>
        <p:spPr>
          <a:xfrm>
            <a:off x="119743" y="6225545"/>
            <a:ext cx="7326087" cy="256505"/>
          </a:xfrm>
          <a:prstGeom prst="rect">
            <a:avLst/>
          </a:prstGeom>
          <a:noFill/>
          <a:ln>
            <a:noFill/>
          </a:ln>
        </p:spPr>
        <p:txBody>
          <a:bodyPr spcFirstLastPara="1" wrap="square" lIns="91433" tIns="45700" rIns="91433" bIns="45700" anchor="t" anchorCtr="0">
            <a:spAutoFit/>
          </a:bodyPr>
          <a:lstStyle/>
          <a:p>
            <a:r>
              <a:rPr lang="en-US" altLang="zh-CN" sz="1067" dirty="0">
                <a:solidFill>
                  <a:schemeClr val="dk1"/>
                </a:solidFill>
                <a:latin typeface="Arial"/>
                <a:ea typeface="Arial"/>
                <a:cs typeface="Arial"/>
                <a:sym typeface="Arial"/>
              </a:rPr>
              <a:t>Presenter: </a:t>
            </a:r>
            <a:r>
              <a:rPr lang="en-US" altLang="zh-CN" sz="1067" dirty="0" err="1">
                <a:solidFill>
                  <a:schemeClr val="dk1"/>
                </a:solidFill>
              </a:rPr>
              <a:t>Chenlin</a:t>
            </a:r>
            <a:r>
              <a:rPr lang="en-US" altLang="zh-CN" sz="1067" dirty="0">
                <a:solidFill>
                  <a:schemeClr val="dk1"/>
                </a:solidFill>
              </a:rPr>
              <a:t> Li (z5527155)</a:t>
            </a:r>
            <a:endParaRPr sz="146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9"/>
          <p:cNvSpPr txBox="1">
            <a:spLocks noGrp="1"/>
          </p:cNvSpPr>
          <p:nvPr>
            <p:ph type="title"/>
          </p:nvPr>
        </p:nvSpPr>
        <p:spPr>
          <a:xfrm>
            <a:off x="231648" y="136525"/>
            <a:ext cx="11631168" cy="838835"/>
          </a:xfrm>
          <a:prstGeom prst="rect">
            <a:avLst/>
          </a:prstGeom>
          <a:noFill/>
          <a:ln>
            <a:noFill/>
          </a:ln>
        </p:spPr>
        <p:txBody>
          <a:bodyPr spcFirstLastPara="1" vert="horz" wrap="square" lIns="91433" tIns="45700" rIns="91433" bIns="45700" rtlCol="0" anchor="ctr" anchorCtr="0">
            <a:normAutofit/>
          </a:bodyPr>
          <a:lstStyle/>
          <a:p>
            <a:r>
              <a:rPr lang="zh-CN"/>
              <a:t>Method – Deep Learning GAN</a:t>
            </a:r>
            <a:endParaRPr/>
          </a:p>
        </p:txBody>
      </p:sp>
      <p:sp>
        <p:nvSpPr>
          <p:cNvPr id="251" name="Google Shape;251;p39"/>
          <p:cNvSpPr txBox="1">
            <a:spLocks noGrp="1"/>
          </p:cNvSpPr>
          <p:nvPr>
            <p:ph type="sldNum" idx="12"/>
          </p:nvPr>
        </p:nvSpPr>
        <p:spPr>
          <a:xfrm>
            <a:off x="8610600" y="6356351"/>
            <a:ext cx="27432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US" altLang="zh-CN"/>
              <a:pPr/>
              <a:t>12</a:t>
            </a:fld>
            <a:endParaRPr/>
          </a:p>
        </p:txBody>
      </p:sp>
      <p:sp>
        <p:nvSpPr>
          <p:cNvPr id="252" name="Google Shape;252;p39"/>
          <p:cNvSpPr txBox="1"/>
          <p:nvPr/>
        </p:nvSpPr>
        <p:spPr>
          <a:xfrm>
            <a:off x="119743" y="6225545"/>
            <a:ext cx="7326087" cy="261570"/>
          </a:xfrm>
          <a:prstGeom prst="rect">
            <a:avLst/>
          </a:prstGeom>
          <a:noFill/>
          <a:ln>
            <a:noFill/>
          </a:ln>
        </p:spPr>
        <p:txBody>
          <a:bodyPr spcFirstLastPara="1" wrap="square" lIns="91433" tIns="45700" rIns="91433" bIns="45700" anchor="t" anchorCtr="0">
            <a:spAutoFit/>
          </a:bodyPr>
          <a:lstStyle/>
          <a:p>
            <a:r>
              <a:rPr lang="en-US" altLang="zh-CN" sz="1067" dirty="0">
                <a:solidFill>
                  <a:schemeClr val="dk1"/>
                </a:solidFill>
                <a:latin typeface="Arial"/>
                <a:ea typeface="Arial"/>
                <a:cs typeface="Arial"/>
                <a:sym typeface="Arial"/>
              </a:rPr>
              <a:t>Presenter: </a:t>
            </a:r>
            <a:r>
              <a:rPr lang="en-US" sz="1100" dirty="0" err="1">
                <a:latin typeface="Arial" panose="020B0604020202020204" pitchFamily="34" charset="0"/>
                <a:cs typeface="Arial" panose="020B0604020202020204" pitchFamily="34" charset="0"/>
              </a:rPr>
              <a:t>Zhongtao</a:t>
            </a:r>
            <a:r>
              <a:rPr lang="en-US" sz="1100" dirty="0">
                <a:latin typeface="Arial" panose="020B0604020202020204" pitchFamily="34" charset="0"/>
                <a:cs typeface="Arial" panose="020B0604020202020204" pitchFamily="34" charset="0"/>
              </a:rPr>
              <a:t> Du (z</a:t>
            </a:r>
            <a:r>
              <a:rPr lang="en-US" altLang="zh-CN" sz="1100" dirty="0">
                <a:latin typeface="Arial" panose="020B0604020202020204" pitchFamily="34" charset="0"/>
                <a:cs typeface="Arial" panose="020B0604020202020204" pitchFamily="34" charset="0"/>
              </a:rPr>
              <a:t>5504303</a:t>
            </a:r>
            <a:r>
              <a:rPr lang="en-US" altLang="zh-CN" sz="1067" dirty="0">
                <a:solidFill>
                  <a:schemeClr val="dk1"/>
                </a:solidFill>
                <a:latin typeface="Arial"/>
                <a:ea typeface="Arial"/>
                <a:cs typeface="Arial"/>
                <a:sym typeface="Arial"/>
              </a:rPr>
              <a:t>)</a:t>
            </a:r>
            <a:endParaRPr sz="1467" dirty="0"/>
          </a:p>
        </p:txBody>
      </p:sp>
      <p:sp>
        <p:nvSpPr>
          <p:cNvPr id="10" name="文本框 9">
            <a:extLst>
              <a:ext uri="{FF2B5EF4-FFF2-40B4-BE49-F238E27FC236}">
                <a16:creationId xmlns:a16="http://schemas.microsoft.com/office/drawing/2014/main" id="{8BD1D2A2-B93E-C413-A354-DEDACA055184}"/>
              </a:ext>
            </a:extLst>
          </p:cNvPr>
          <p:cNvSpPr txBox="1"/>
          <p:nvPr/>
        </p:nvSpPr>
        <p:spPr>
          <a:xfrm>
            <a:off x="253419" y="1043328"/>
            <a:ext cx="7772653" cy="4960782"/>
          </a:xfrm>
          <a:prstGeom prst="rect">
            <a:avLst/>
          </a:prstGeom>
          <a:noFill/>
        </p:spPr>
        <p:txBody>
          <a:bodyPr wrap="square" rtlCol="0">
            <a:spAutoFit/>
          </a:bodyPr>
          <a:lstStyle/>
          <a:p>
            <a:r>
              <a:rPr lang="en-US" altLang="zh-CN" sz="2400" dirty="0"/>
              <a:t>In the field of image segmentation, GAN improves the accuracy of image segmentation with a unique generative adversarial mechanism, especially in the boundary segmentation region, we use VGG16, which is similar to CNN, as the generator, with the addition of a discriminator and a training loop.</a:t>
            </a:r>
          </a:p>
          <a:p>
            <a:endParaRPr lang="en-US" altLang="zh-CN" sz="2400" dirty="0"/>
          </a:p>
          <a:p>
            <a:pPr marL="8467">
              <a:lnSpc>
                <a:spcPct val="90000"/>
              </a:lnSpc>
              <a:spcBef>
                <a:spcPts val="1067"/>
              </a:spcBef>
              <a:buClr>
                <a:schemeClr val="dk1"/>
              </a:buClr>
              <a:buSzPts val="1100"/>
            </a:pPr>
            <a:r>
              <a:rPr lang="en-US" altLang="zh-CN" sz="2133" b="1" dirty="0">
                <a:solidFill>
                  <a:schemeClr val="dk1"/>
                </a:solidFill>
              </a:rPr>
              <a:t>- Generator: </a:t>
            </a:r>
          </a:p>
          <a:p>
            <a:r>
              <a:rPr lang="en-US" altLang="zh-CN" sz="2400" dirty="0"/>
              <a:t>The generator defines a U-Net variant based on a VGG16 encoder. This model uses an encoder-decoder architecture to extract image features and progressively restore spatial resolution, resulting in a segmentation mask of the same size as the input image.</a:t>
            </a:r>
          </a:p>
        </p:txBody>
      </p:sp>
      <p:pic>
        <p:nvPicPr>
          <p:cNvPr id="15" name="图片 14">
            <a:extLst>
              <a:ext uri="{FF2B5EF4-FFF2-40B4-BE49-F238E27FC236}">
                <a16:creationId xmlns:a16="http://schemas.microsoft.com/office/drawing/2014/main" id="{98840F75-E8BB-4101-6A2A-64AD2EDE1D26}"/>
              </a:ext>
            </a:extLst>
          </p:cNvPr>
          <p:cNvPicPr>
            <a:picLocks noChangeAspect="1"/>
          </p:cNvPicPr>
          <p:nvPr/>
        </p:nvPicPr>
        <p:blipFill>
          <a:blip r:embed="rId3"/>
          <a:stretch>
            <a:fillRect/>
          </a:stretch>
        </p:blipFill>
        <p:spPr>
          <a:xfrm>
            <a:off x="8312852" y="3297061"/>
            <a:ext cx="3263184" cy="2467285"/>
          </a:xfrm>
          <a:prstGeom prst="rect">
            <a:avLst/>
          </a:prstGeom>
        </p:spPr>
      </p:pic>
      <p:pic>
        <p:nvPicPr>
          <p:cNvPr id="16" name="图片 15">
            <a:extLst>
              <a:ext uri="{FF2B5EF4-FFF2-40B4-BE49-F238E27FC236}">
                <a16:creationId xmlns:a16="http://schemas.microsoft.com/office/drawing/2014/main" id="{8F59D2E5-131B-B830-5C87-9134458072C9}"/>
              </a:ext>
            </a:extLst>
          </p:cNvPr>
          <p:cNvPicPr>
            <a:picLocks noChangeAspect="1"/>
          </p:cNvPicPr>
          <p:nvPr/>
        </p:nvPicPr>
        <p:blipFill>
          <a:blip r:embed="rId4"/>
          <a:stretch>
            <a:fillRect/>
          </a:stretch>
        </p:blipFill>
        <p:spPr>
          <a:xfrm>
            <a:off x="8312852" y="847381"/>
            <a:ext cx="3263184" cy="24496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DA1AE62-A9DE-9AD1-2AC4-E7ED7581BD19}"/>
            </a:ext>
          </a:extLst>
        </p:cNvPr>
        <p:cNvGrpSpPr/>
        <p:nvPr/>
      </p:nvGrpSpPr>
      <p:grpSpPr>
        <a:xfrm>
          <a:off x="0" y="0"/>
          <a:ext cx="0" cy="0"/>
          <a:chOff x="0" y="0"/>
          <a:chExt cx="0" cy="0"/>
        </a:xfrm>
      </p:grpSpPr>
      <p:sp>
        <p:nvSpPr>
          <p:cNvPr id="249" name="Google Shape;249;p39">
            <a:extLst>
              <a:ext uri="{FF2B5EF4-FFF2-40B4-BE49-F238E27FC236}">
                <a16:creationId xmlns:a16="http://schemas.microsoft.com/office/drawing/2014/main" id="{285F226D-1EA9-9B28-1826-245637087F0F}"/>
              </a:ext>
            </a:extLst>
          </p:cNvPr>
          <p:cNvSpPr txBox="1">
            <a:spLocks noGrp="1"/>
          </p:cNvSpPr>
          <p:nvPr>
            <p:ph type="title"/>
          </p:nvPr>
        </p:nvSpPr>
        <p:spPr>
          <a:xfrm>
            <a:off x="231648" y="136525"/>
            <a:ext cx="11631168" cy="838835"/>
          </a:xfrm>
          <a:prstGeom prst="rect">
            <a:avLst/>
          </a:prstGeom>
          <a:noFill/>
          <a:ln>
            <a:noFill/>
          </a:ln>
        </p:spPr>
        <p:txBody>
          <a:bodyPr spcFirstLastPara="1" vert="horz" wrap="square" lIns="91433" tIns="45700" rIns="91433" bIns="45700" rtlCol="0" anchor="ctr" anchorCtr="0">
            <a:normAutofit/>
          </a:bodyPr>
          <a:lstStyle/>
          <a:p>
            <a:r>
              <a:rPr lang="zh-CN"/>
              <a:t>Method – Deep Learning GAN</a:t>
            </a:r>
            <a:endParaRPr/>
          </a:p>
        </p:txBody>
      </p:sp>
      <p:sp>
        <p:nvSpPr>
          <p:cNvPr id="251" name="Google Shape;251;p39">
            <a:extLst>
              <a:ext uri="{FF2B5EF4-FFF2-40B4-BE49-F238E27FC236}">
                <a16:creationId xmlns:a16="http://schemas.microsoft.com/office/drawing/2014/main" id="{3612FDBA-EB56-CDFB-B98C-EACB4FEE4DA0}"/>
              </a:ext>
            </a:extLst>
          </p:cNvPr>
          <p:cNvSpPr txBox="1">
            <a:spLocks noGrp="1"/>
          </p:cNvSpPr>
          <p:nvPr>
            <p:ph type="sldNum" idx="12"/>
          </p:nvPr>
        </p:nvSpPr>
        <p:spPr>
          <a:xfrm>
            <a:off x="8610600" y="6356351"/>
            <a:ext cx="27432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US" altLang="zh-CN"/>
              <a:pPr/>
              <a:t>13</a:t>
            </a:fld>
            <a:endParaRPr/>
          </a:p>
        </p:txBody>
      </p:sp>
      <p:sp>
        <p:nvSpPr>
          <p:cNvPr id="10" name="文本框 9">
            <a:extLst>
              <a:ext uri="{FF2B5EF4-FFF2-40B4-BE49-F238E27FC236}">
                <a16:creationId xmlns:a16="http://schemas.microsoft.com/office/drawing/2014/main" id="{67AA919B-8732-FCB0-CC45-8A45E7BDADFF}"/>
              </a:ext>
            </a:extLst>
          </p:cNvPr>
          <p:cNvSpPr txBox="1"/>
          <p:nvPr/>
        </p:nvSpPr>
        <p:spPr>
          <a:xfrm>
            <a:off x="256821" y="975360"/>
            <a:ext cx="7809493" cy="4886851"/>
          </a:xfrm>
          <a:prstGeom prst="rect">
            <a:avLst/>
          </a:prstGeom>
          <a:noFill/>
        </p:spPr>
        <p:txBody>
          <a:bodyPr wrap="square" rtlCol="0">
            <a:spAutoFit/>
          </a:bodyPr>
          <a:lstStyle/>
          <a:p>
            <a:pPr marL="8467">
              <a:lnSpc>
                <a:spcPct val="90000"/>
              </a:lnSpc>
              <a:spcBef>
                <a:spcPts val="1067"/>
              </a:spcBef>
              <a:buClr>
                <a:schemeClr val="dk1"/>
              </a:buClr>
              <a:buSzPts val="1100"/>
            </a:pPr>
            <a:r>
              <a:rPr lang="en-US" altLang="zh-CN" sz="2133" b="1" dirty="0">
                <a:solidFill>
                  <a:schemeClr val="dk1"/>
                </a:solidFill>
              </a:rPr>
              <a:t>- Discriminator</a:t>
            </a:r>
            <a:r>
              <a:rPr lang="zh-CN" altLang="en-US" sz="2133" b="1" dirty="0">
                <a:solidFill>
                  <a:schemeClr val="dk1"/>
                </a:solidFill>
              </a:rPr>
              <a:t>：</a:t>
            </a:r>
            <a:endParaRPr lang="en-US" altLang="zh-CN" sz="2133" b="1" dirty="0">
              <a:solidFill>
                <a:schemeClr val="dk1"/>
              </a:solidFill>
            </a:endParaRPr>
          </a:p>
          <a:p>
            <a:r>
              <a:rPr lang="en-US" altLang="zh-CN" sz="2400" dirty="0"/>
              <a:t>The discriminator has three convolutional layers, each with increasing filters and dropout for regularization. The model uses convolutions with Leaky </a:t>
            </a:r>
            <a:r>
              <a:rPr lang="en-US" altLang="zh-CN" sz="2400" dirty="0" err="1"/>
              <a:t>ReLU</a:t>
            </a:r>
            <a:r>
              <a:rPr lang="en-US" altLang="zh-CN" sz="2400" dirty="0"/>
              <a:t> activations and batch normalization. The final layer outputs a single-channel prediction map.</a:t>
            </a:r>
          </a:p>
          <a:p>
            <a:endParaRPr lang="en-US" altLang="zh-CN" sz="2400" dirty="0"/>
          </a:p>
          <a:p>
            <a:pPr marL="8467">
              <a:lnSpc>
                <a:spcPct val="90000"/>
              </a:lnSpc>
              <a:spcBef>
                <a:spcPts val="1067"/>
              </a:spcBef>
              <a:buClr>
                <a:schemeClr val="dk1"/>
              </a:buClr>
              <a:buSzPts val="1100"/>
            </a:pPr>
            <a:r>
              <a:rPr lang="en-US" altLang="zh-CN" sz="2133" b="1" dirty="0">
                <a:solidFill>
                  <a:schemeClr val="dk1"/>
                </a:solidFill>
              </a:rPr>
              <a:t>- Train loop:</a:t>
            </a:r>
          </a:p>
          <a:p>
            <a:r>
              <a:rPr lang="en-US" altLang="zh-CN" sz="2400" dirty="0"/>
              <a:t>Define the cross entropy loss function and stochastic gradient descent (SGD) optimizer, set the number of training epochs. Train the data 30 times, perform forward propagation, calculate loss, backpropagation and parameter update for each training, and print the loss of each batch.</a:t>
            </a:r>
          </a:p>
        </p:txBody>
      </p:sp>
      <p:pic>
        <p:nvPicPr>
          <p:cNvPr id="3" name="图片 2">
            <a:extLst>
              <a:ext uri="{FF2B5EF4-FFF2-40B4-BE49-F238E27FC236}">
                <a16:creationId xmlns:a16="http://schemas.microsoft.com/office/drawing/2014/main" id="{6CB8EBF4-116E-8EDB-D297-17964DBAB774}"/>
              </a:ext>
            </a:extLst>
          </p:cNvPr>
          <p:cNvPicPr>
            <a:picLocks noChangeAspect="1"/>
          </p:cNvPicPr>
          <p:nvPr/>
        </p:nvPicPr>
        <p:blipFill>
          <a:blip r:embed="rId3"/>
          <a:stretch>
            <a:fillRect/>
          </a:stretch>
        </p:blipFill>
        <p:spPr>
          <a:xfrm>
            <a:off x="8357538" y="1107184"/>
            <a:ext cx="3310740" cy="2321817"/>
          </a:xfrm>
          <a:prstGeom prst="rect">
            <a:avLst/>
          </a:prstGeom>
        </p:spPr>
      </p:pic>
      <p:pic>
        <p:nvPicPr>
          <p:cNvPr id="5" name="图片 4">
            <a:extLst>
              <a:ext uri="{FF2B5EF4-FFF2-40B4-BE49-F238E27FC236}">
                <a16:creationId xmlns:a16="http://schemas.microsoft.com/office/drawing/2014/main" id="{65848AA6-2771-89D3-AD6F-2AA973EFAE28}"/>
              </a:ext>
            </a:extLst>
          </p:cNvPr>
          <p:cNvPicPr>
            <a:picLocks noChangeAspect="1"/>
          </p:cNvPicPr>
          <p:nvPr/>
        </p:nvPicPr>
        <p:blipFill>
          <a:blip r:embed="rId4"/>
          <a:stretch>
            <a:fillRect/>
          </a:stretch>
        </p:blipFill>
        <p:spPr>
          <a:xfrm>
            <a:off x="8357538" y="3380637"/>
            <a:ext cx="3342988" cy="2375564"/>
          </a:xfrm>
          <a:prstGeom prst="rect">
            <a:avLst/>
          </a:prstGeom>
        </p:spPr>
      </p:pic>
      <p:sp>
        <p:nvSpPr>
          <p:cNvPr id="6" name="Google Shape;252;p39">
            <a:extLst>
              <a:ext uri="{FF2B5EF4-FFF2-40B4-BE49-F238E27FC236}">
                <a16:creationId xmlns:a16="http://schemas.microsoft.com/office/drawing/2014/main" id="{4084A8A1-3E50-5D39-2073-19DC6DE96822}"/>
              </a:ext>
            </a:extLst>
          </p:cNvPr>
          <p:cNvSpPr txBox="1"/>
          <p:nvPr/>
        </p:nvSpPr>
        <p:spPr>
          <a:xfrm>
            <a:off x="119743" y="6225545"/>
            <a:ext cx="7326087" cy="261570"/>
          </a:xfrm>
          <a:prstGeom prst="rect">
            <a:avLst/>
          </a:prstGeom>
          <a:noFill/>
          <a:ln>
            <a:noFill/>
          </a:ln>
        </p:spPr>
        <p:txBody>
          <a:bodyPr spcFirstLastPara="1" wrap="square" lIns="91433" tIns="45700" rIns="91433" bIns="45700" anchor="t" anchorCtr="0">
            <a:spAutoFit/>
          </a:bodyPr>
          <a:lstStyle/>
          <a:p>
            <a:r>
              <a:rPr lang="en-US" altLang="zh-CN" sz="1067" dirty="0">
                <a:solidFill>
                  <a:schemeClr val="dk1"/>
                </a:solidFill>
                <a:latin typeface="Arial"/>
                <a:ea typeface="Arial"/>
                <a:cs typeface="Arial"/>
                <a:sym typeface="Arial"/>
              </a:rPr>
              <a:t>Presenter: </a:t>
            </a:r>
            <a:r>
              <a:rPr lang="en-US" sz="1100" dirty="0" err="1">
                <a:latin typeface="Arial" panose="020B0604020202020204" pitchFamily="34" charset="0"/>
                <a:cs typeface="Arial" panose="020B0604020202020204" pitchFamily="34" charset="0"/>
              </a:rPr>
              <a:t>Zhongtao</a:t>
            </a:r>
            <a:r>
              <a:rPr lang="en-US" sz="1100" dirty="0">
                <a:latin typeface="Arial" panose="020B0604020202020204" pitchFamily="34" charset="0"/>
                <a:cs typeface="Arial" panose="020B0604020202020204" pitchFamily="34" charset="0"/>
              </a:rPr>
              <a:t> Du (z</a:t>
            </a:r>
            <a:r>
              <a:rPr lang="en-US" altLang="zh-CN" sz="1100" dirty="0">
                <a:latin typeface="Arial" panose="020B0604020202020204" pitchFamily="34" charset="0"/>
                <a:cs typeface="Arial" panose="020B0604020202020204" pitchFamily="34" charset="0"/>
              </a:rPr>
              <a:t>5504303</a:t>
            </a:r>
            <a:r>
              <a:rPr lang="en-US" altLang="zh-CN" sz="1067" dirty="0">
                <a:solidFill>
                  <a:schemeClr val="dk1"/>
                </a:solidFill>
                <a:latin typeface="Arial"/>
                <a:ea typeface="Arial"/>
                <a:cs typeface="Arial"/>
                <a:sym typeface="Arial"/>
              </a:rPr>
              <a:t>)</a:t>
            </a:r>
            <a:endParaRPr sz="1467" dirty="0"/>
          </a:p>
        </p:txBody>
      </p:sp>
    </p:spTree>
    <p:extLst>
      <p:ext uri="{BB962C8B-B14F-4D97-AF65-F5344CB8AC3E}">
        <p14:creationId xmlns:p14="http://schemas.microsoft.com/office/powerpoint/2010/main" val="2658378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0"/>
          <p:cNvSpPr txBox="1">
            <a:spLocks noGrp="1"/>
          </p:cNvSpPr>
          <p:nvPr>
            <p:ph type="title"/>
          </p:nvPr>
        </p:nvSpPr>
        <p:spPr>
          <a:xfrm>
            <a:off x="231648" y="136525"/>
            <a:ext cx="11631168" cy="838835"/>
          </a:xfrm>
          <a:prstGeom prst="rect">
            <a:avLst/>
          </a:prstGeom>
          <a:noFill/>
          <a:ln>
            <a:noFill/>
          </a:ln>
        </p:spPr>
        <p:txBody>
          <a:bodyPr spcFirstLastPara="1" vert="horz" wrap="square" lIns="91433" tIns="45700" rIns="91433" bIns="45700" rtlCol="0" anchor="ctr" anchorCtr="0">
            <a:normAutofit/>
          </a:bodyPr>
          <a:lstStyle/>
          <a:p>
            <a:r>
              <a:rPr lang="zh-CN"/>
              <a:t>Results</a:t>
            </a:r>
            <a:endParaRPr/>
          </a:p>
        </p:txBody>
      </p:sp>
      <p:sp>
        <p:nvSpPr>
          <p:cNvPr id="259" name="Google Shape;259;p40"/>
          <p:cNvSpPr txBox="1">
            <a:spLocks noGrp="1"/>
          </p:cNvSpPr>
          <p:nvPr>
            <p:ph type="sldNum" idx="12"/>
          </p:nvPr>
        </p:nvSpPr>
        <p:spPr>
          <a:xfrm>
            <a:off x="8610600" y="6356351"/>
            <a:ext cx="27432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US" altLang="zh-CN"/>
              <a:pPr/>
              <a:t>14</a:t>
            </a:fld>
            <a:endParaRPr/>
          </a:p>
        </p:txBody>
      </p:sp>
      <p:graphicFrame>
        <p:nvGraphicFramePr>
          <p:cNvPr id="2" name="表格 1">
            <a:extLst>
              <a:ext uri="{FF2B5EF4-FFF2-40B4-BE49-F238E27FC236}">
                <a16:creationId xmlns:a16="http://schemas.microsoft.com/office/drawing/2014/main" id="{4420F0B4-D475-6CBD-4FF9-494A53797C54}"/>
              </a:ext>
            </a:extLst>
          </p:cNvPr>
          <p:cNvGraphicFramePr>
            <a:graphicFrameLocks noGrp="1"/>
          </p:cNvGraphicFramePr>
          <p:nvPr>
            <p:extLst>
              <p:ext uri="{D42A27DB-BD31-4B8C-83A1-F6EECF244321}">
                <p14:modId xmlns:p14="http://schemas.microsoft.com/office/powerpoint/2010/main" val="1832896204"/>
              </p:ext>
            </p:extLst>
          </p:nvPr>
        </p:nvGraphicFramePr>
        <p:xfrm>
          <a:off x="661913" y="1420886"/>
          <a:ext cx="10868174" cy="4016227"/>
        </p:xfrm>
        <a:graphic>
          <a:graphicData uri="http://schemas.openxmlformats.org/drawingml/2006/table">
            <a:tbl>
              <a:tblPr firstRow="1" bandRow="1">
                <a:tableStyleId>{5C22544A-7EE6-4342-B048-85BDC9FD1C3A}</a:tableStyleId>
              </a:tblPr>
              <a:tblGrid>
                <a:gridCol w="5434087">
                  <a:extLst>
                    <a:ext uri="{9D8B030D-6E8A-4147-A177-3AD203B41FA5}">
                      <a16:colId xmlns:a16="http://schemas.microsoft.com/office/drawing/2014/main" val="2903863400"/>
                    </a:ext>
                  </a:extLst>
                </a:gridCol>
                <a:gridCol w="5434087">
                  <a:extLst>
                    <a:ext uri="{9D8B030D-6E8A-4147-A177-3AD203B41FA5}">
                      <a16:colId xmlns:a16="http://schemas.microsoft.com/office/drawing/2014/main" val="1824053692"/>
                    </a:ext>
                  </a:extLst>
                </a:gridCol>
              </a:tblGrid>
              <a:tr h="1398130">
                <a:tc>
                  <a:txBody>
                    <a:bodyPr/>
                    <a:lstStyle/>
                    <a:p>
                      <a:r>
                        <a:rPr lang="zh-CN" altLang="zh-CN" sz="2400" dirty="0"/>
                        <a:t>Method</a:t>
                      </a:r>
                      <a:r>
                        <a:rPr lang="en-US" altLang="zh-CN" sz="2400" dirty="0"/>
                        <a:t>/model</a:t>
                      </a:r>
                      <a:endParaRPr lang="zh-CN" altLang="en-US" sz="2400" dirty="0"/>
                    </a:p>
                  </a:txBody>
                  <a:tcPr marL="121920" marR="121920" marT="60960" marB="60960"/>
                </a:tc>
                <a:tc>
                  <a:txBody>
                    <a:bodyPr/>
                    <a:lstStyle/>
                    <a:p>
                      <a:r>
                        <a:rPr lang="en-US" altLang="zh-CN" sz="2400" dirty="0" err="1"/>
                        <a:t>mIoU</a:t>
                      </a:r>
                      <a:r>
                        <a:rPr lang="en-US" altLang="zh-CN" sz="2400" dirty="0"/>
                        <a:t>(Mean Intersection over Union)</a:t>
                      </a:r>
                      <a:endParaRPr lang="zh-CN" altLang="en-US" sz="2400" dirty="0"/>
                    </a:p>
                  </a:txBody>
                  <a:tcPr marL="121920" marR="121920" marT="60960" marB="60960"/>
                </a:tc>
                <a:extLst>
                  <a:ext uri="{0D108BD9-81ED-4DB2-BD59-A6C34878D82A}">
                    <a16:rowId xmlns:a16="http://schemas.microsoft.com/office/drawing/2014/main" val="1668557357"/>
                  </a:ext>
                </a:extLst>
              </a:tr>
              <a:tr h="1020235">
                <a:tc>
                  <a:txBody>
                    <a:bodyPr/>
                    <a:lstStyle/>
                    <a:p>
                      <a:r>
                        <a:rPr lang="zh-CN" altLang="zh-CN" sz="2400" dirty="0"/>
                        <a:t>Basic Watershed Thresholding</a:t>
                      </a:r>
                      <a:endParaRPr lang="zh-CN" altLang="en-US" sz="2400" dirty="0"/>
                    </a:p>
                  </a:txBody>
                  <a:tcPr marL="121920" marR="121920" marT="60960" marB="60960"/>
                </a:tc>
                <a:tc>
                  <a:txBody>
                    <a:bodyPr/>
                    <a:lstStyle/>
                    <a:p>
                      <a:r>
                        <a:rPr lang="en-US" altLang="zh-CN" sz="2400" dirty="0"/>
                        <a:t>0.1164</a:t>
                      </a:r>
                      <a:endParaRPr lang="zh-CN" altLang="en-US" sz="2400" dirty="0"/>
                    </a:p>
                  </a:txBody>
                  <a:tcPr marL="121920" marR="121920" marT="60960" marB="60960"/>
                </a:tc>
                <a:extLst>
                  <a:ext uri="{0D108BD9-81ED-4DB2-BD59-A6C34878D82A}">
                    <a16:rowId xmlns:a16="http://schemas.microsoft.com/office/drawing/2014/main" val="1069230625"/>
                  </a:ext>
                </a:extLst>
              </a:tr>
              <a:tr h="798931">
                <a:tc>
                  <a:txBody>
                    <a:bodyPr/>
                    <a:lstStyle/>
                    <a:p>
                      <a:r>
                        <a:rPr lang="en-US" altLang="zh-CN" sz="2400" dirty="0"/>
                        <a:t>FCNN</a:t>
                      </a:r>
                      <a:endParaRPr lang="zh-CN" altLang="en-US" sz="2400" dirty="0"/>
                    </a:p>
                  </a:txBody>
                  <a:tcPr marL="121920" marR="121920" marT="60960" marB="60960"/>
                </a:tc>
                <a:tc>
                  <a:txBody>
                    <a:bodyPr/>
                    <a:lstStyle/>
                    <a:p>
                      <a:r>
                        <a:rPr lang="en-US" altLang="zh-CN" sz="2400" dirty="0"/>
                        <a:t>0.2437</a:t>
                      </a:r>
                      <a:endParaRPr lang="zh-CN" altLang="en-US" sz="2400" dirty="0"/>
                    </a:p>
                  </a:txBody>
                  <a:tcPr marL="121920" marR="121920" marT="60960" marB="60960"/>
                </a:tc>
                <a:extLst>
                  <a:ext uri="{0D108BD9-81ED-4DB2-BD59-A6C34878D82A}">
                    <a16:rowId xmlns:a16="http://schemas.microsoft.com/office/drawing/2014/main" val="153667656"/>
                  </a:ext>
                </a:extLst>
              </a:tr>
              <a:tr h="798931">
                <a:tc>
                  <a:txBody>
                    <a:bodyPr/>
                    <a:lstStyle/>
                    <a:p>
                      <a:r>
                        <a:rPr lang="en-US" altLang="zh-CN" sz="2400" dirty="0" err="1"/>
                        <a:t>cGAN</a:t>
                      </a:r>
                      <a:endParaRPr lang="zh-CN" altLang="en-US" sz="2400" dirty="0"/>
                    </a:p>
                  </a:txBody>
                  <a:tcPr marL="121920" marR="121920" marT="60960" marB="60960"/>
                </a:tc>
                <a:tc>
                  <a:txBody>
                    <a:bodyPr/>
                    <a:lstStyle/>
                    <a:p>
                      <a:r>
                        <a:rPr lang="en-US" altLang="zh-CN" sz="2400" dirty="0"/>
                        <a:t>0.3324</a:t>
                      </a:r>
                      <a:endParaRPr lang="zh-CN" altLang="en-US" sz="2400" dirty="0"/>
                    </a:p>
                  </a:txBody>
                  <a:tcPr marL="121920" marR="121920" marT="60960" marB="60960"/>
                </a:tc>
                <a:extLst>
                  <a:ext uri="{0D108BD9-81ED-4DB2-BD59-A6C34878D82A}">
                    <a16:rowId xmlns:a16="http://schemas.microsoft.com/office/drawing/2014/main" val="276394472"/>
                  </a:ext>
                </a:extLst>
              </a:tr>
            </a:tbl>
          </a:graphicData>
        </a:graphic>
      </p:graphicFrame>
      <p:sp>
        <p:nvSpPr>
          <p:cNvPr id="3" name="Google Shape;276;p42">
            <a:extLst>
              <a:ext uri="{FF2B5EF4-FFF2-40B4-BE49-F238E27FC236}">
                <a16:creationId xmlns:a16="http://schemas.microsoft.com/office/drawing/2014/main" id="{3000668A-54BE-585D-F61F-79E0C63A32E7}"/>
              </a:ext>
            </a:extLst>
          </p:cNvPr>
          <p:cNvSpPr txBox="1"/>
          <p:nvPr/>
        </p:nvSpPr>
        <p:spPr>
          <a:xfrm>
            <a:off x="119743" y="6225545"/>
            <a:ext cx="7326087" cy="261570"/>
          </a:xfrm>
          <a:prstGeom prst="rect">
            <a:avLst/>
          </a:prstGeom>
          <a:noFill/>
          <a:ln>
            <a:noFill/>
          </a:ln>
        </p:spPr>
        <p:txBody>
          <a:bodyPr spcFirstLastPara="1" wrap="square" lIns="91433" tIns="45700" rIns="91433" bIns="45700" anchor="t" anchorCtr="0">
            <a:spAutoFit/>
          </a:bodyPr>
          <a:lstStyle/>
          <a:p>
            <a:r>
              <a:rPr lang="en-US" altLang="zh-CN" sz="1067" dirty="0">
                <a:solidFill>
                  <a:schemeClr val="dk1"/>
                </a:solidFill>
                <a:latin typeface="Arial"/>
                <a:ea typeface="Arial"/>
                <a:cs typeface="Arial"/>
                <a:sym typeface="Arial"/>
              </a:rPr>
              <a:t>Presenter: </a:t>
            </a:r>
            <a:r>
              <a:rPr lang="en-US" altLang="zh-CN" sz="1100" b="0" i="0" u="none" strike="noStrike" cap="none" dirty="0" err="1">
                <a:solidFill>
                  <a:schemeClr val="dk1"/>
                </a:solidFill>
                <a:latin typeface="Arial"/>
                <a:ea typeface="Arial"/>
                <a:cs typeface="Arial"/>
                <a:sym typeface="Arial"/>
              </a:rPr>
              <a:t>Haitao</a:t>
            </a:r>
            <a:r>
              <a:rPr lang="en-US" altLang="zh-CN" sz="1100" b="0" i="0" u="none" strike="noStrike" cap="none" dirty="0">
                <a:solidFill>
                  <a:schemeClr val="dk1"/>
                </a:solidFill>
                <a:latin typeface="Arial"/>
                <a:ea typeface="Arial"/>
                <a:cs typeface="Arial"/>
                <a:sym typeface="Arial"/>
              </a:rPr>
              <a:t> Wu (z5516805)</a:t>
            </a:r>
            <a:endParaRPr lang="en-US" sz="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231648" y="136525"/>
            <a:ext cx="11631168" cy="838835"/>
          </a:xfrm>
          <a:prstGeom prst="rect">
            <a:avLst/>
          </a:prstGeom>
          <a:noFill/>
          <a:ln>
            <a:noFill/>
          </a:ln>
        </p:spPr>
        <p:txBody>
          <a:bodyPr spcFirstLastPara="1" vert="horz" wrap="square" lIns="91433" tIns="45700" rIns="91433" bIns="45700" rtlCol="0" anchor="ctr" anchorCtr="0">
            <a:normAutofit/>
          </a:bodyPr>
          <a:lstStyle/>
          <a:p>
            <a:r>
              <a:rPr lang="zh-CN"/>
              <a:t>Discussion</a:t>
            </a:r>
            <a:endParaRPr/>
          </a:p>
        </p:txBody>
      </p:sp>
      <p:sp>
        <p:nvSpPr>
          <p:cNvPr id="266" name="Google Shape;266;p41"/>
          <p:cNvSpPr txBox="1">
            <a:spLocks noGrp="1"/>
          </p:cNvSpPr>
          <p:nvPr>
            <p:ph type="body" idx="1"/>
          </p:nvPr>
        </p:nvSpPr>
        <p:spPr>
          <a:xfrm>
            <a:off x="231648" y="975360"/>
            <a:ext cx="8102883" cy="5035296"/>
          </a:xfrm>
          <a:prstGeom prst="rect">
            <a:avLst/>
          </a:prstGeom>
          <a:noFill/>
          <a:ln>
            <a:noFill/>
          </a:ln>
        </p:spPr>
        <p:txBody>
          <a:bodyPr spcFirstLastPara="1" vert="horz" wrap="square" lIns="91433" tIns="45700" rIns="91433" bIns="45700" rtlCol="0" anchor="t" anchorCtr="0">
            <a:normAutofit/>
          </a:bodyPr>
          <a:lstStyle/>
          <a:p>
            <a:pPr marL="8466" indent="0">
              <a:spcBef>
                <a:spcPts val="0"/>
              </a:spcBef>
              <a:buNone/>
            </a:pPr>
            <a:r>
              <a:rPr lang="en-US" altLang="zh-CN" sz="2400" dirty="0"/>
              <a:t>Why GAN can perform better than FCNN?</a:t>
            </a:r>
            <a:endParaRPr lang="en-US" altLang="zh-CN" dirty="0"/>
          </a:p>
          <a:p>
            <a:pPr marL="1075240" lvl="1">
              <a:lnSpc>
                <a:spcPct val="150000"/>
              </a:lnSpc>
              <a:spcBef>
                <a:spcPts val="0"/>
              </a:spcBef>
            </a:pPr>
            <a:r>
              <a:rPr lang="en-US" altLang="zh-CN" dirty="0"/>
              <a:t>Enhanced Realism Through Adversarial Loss</a:t>
            </a:r>
          </a:p>
          <a:p>
            <a:pPr marL="1684824" lvl="2">
              <a:lnSpc>
                <a:spcPct val="150000"/>
              </a:lnSpc>
              <a:spcBef>
                <a:spcPts val="0"/>
              </a:spcBef>
            </a:pPr>
            <a:r>
              <a:rPr lang="en-US" altLang="zh-CN" dirty="0"/>
              <a:t>discriminator </a:t>
            </a:r>
          </a:p>
          <a:p>
            <a:pPr marL="1684824" lvl="2">
              <a:lnSpc>
                <a:spcPct val="150000"/>
              </a:lnSpc>
              <a:spcBef>
                <a:spcPts val="0"/>
              </a:spcBef>
            </a:pPr>
            <a:r>
              <a:rPr lang="en-US" altLang="zh-CN" dirty="0"/>
              <a:t>adversarial training process</a:t>
            </a:r>
          </a:p>
          <a:p>
            <a:pPr marL="1075240" lvl="1">
              <a:lnSpc>
                <a:spcPct val="150000"/>
              </a:lnSpc>
              <a:spcBef>
                <a:spcPts val="0"/>
              </a:spcBef>
            </a:pPr>
            <a:r>
              <a:rPr lang="en-US" altLang="zh-CN" dirty="0"/>
              <a:t>Detailed Boundary and Edge Refinement</a:t>
            </a:r>
          </a:p>
          <a:p>
            <a:pPr marL="1075240" lvl="1">
              <a:lnSpc>
                <a:spcPct val="150000"/>
              </a:lnSpc>
              <a:spcBef>
                <a:spcPts val="0"/>
              </a:spcBef>
            </a:pPr>
            <a:r>
              <a:rPr lang="en-US" altLang="zh-CN" dirty="0"/>
              <a:t>Avoid Overfitting</a:t>
            </a:r>
          </a:p>
          <a:p>
            <a:pPr marL="1684824" lvl="2">
              <a:lnSpc>
                <a:spcPct val="150000"/>
              </a:lnSpc>
              <a:spcBef>
                <a:spcPts val="0"/>
              </a:spcBef>
            </a:pPr>
            <a:r>
              <a:rPr lang="en-US" altLang="zh-CN" dirty="0"/>
              <a:t>dropout</a:t>
            </a:r>
          </a:p>
          <a:p>
            <a:pPr marL="8466" indent="0">
              <a:spcBef>
                <a:spcPts val="0"/>
              </a:spcBef>
              <a:buNone/>
            </a:pPr>
            <a:endParaRPr lang="en-US" sz="2400" dirty="0"/>
          </a:p>
          <a:p>
            <a:pPr marL="237061" indent="-228594">
              <a:spcBef>
                <a:spcPts val="0"/>
              </a:spcBef>
              <a:buFont typeface="Noto Sans Symbols"/>
              <a:buChar char="⮚"/>
            </a:pPr>
            <a:endParaRPr sz="2400" dirty="0"/>
          </a:p>
        </p:txBody>
      </p:sp>
      <p:sp>
        <p:nvSpPr>
          <p:cNvPr id="267" name="Google Shape;267;p41"/>
          <p:cNvSpPr txBox="1">
            <a:spLocks noGrp="1"/>
          </p:cNvSpPr>
          <p:nvPr>
            <p:ph type="sldNum" idx="12"/>
          </p:nvPr>
        </p:nvSpPr>
        <p:spPr>
          <a:xfrm>
            <a:off x="8610600" y="6356351"/>
            <a:ext cx="27432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US" altLang="zh-CN"/>
              <a:pPr/>
              <a:t>15</a:t>
            </a:fld>
            <a:endParaRPr/>
          </a:p>
        </p:txBody>
      </p:sp>
      <p:sp>
        <p:nvSpPr>
          <p:cNvPr id="2" name="Google Shape;276;p42">
            <a:extLst>
              <a:ext uri="{FF2B5EF4-FFF2-40B4-BE49-F238E27FC236}">
                <a16:creationId xmlns:a16="http://schemas.microsoft.com/office/drawing/2014/main" id="{41EB27E1-5A3E-1976-8FB1-77FC89F82306}"/>
              </a:ext>
            </a:extLst>
          </p:cNvPr>
          <p:cNvSpPr txBox="1"/>
          <p:nvPr/>
        </p:nvSpPr>
        <p:spPr>
          <a:xfrm>
            <a:off x="119743" y="6225545"/>
            <a:ext cx="7326087" cy="261570"/>
          </a:xfrm>
          <a:prstGeom prst="rect">
            <a:avLst/>
          </a:prstGeom>
          <a:noFill/>
          <a:ln>
            <a:noFill/>
          </a:ln>
        </p:spPr>
        <p:txBody>
          <a:bodyPr spcFirstLastPara="1" wrap="square" lIns="91433" tIns="45700" rIns="91433" bIns="45700" anchor="t" anchorCtr="0">
            <a:spAutoFit/>
          </a:bodyPr>
          <a:lstStyle/>
          <a:p>
            <a:r>
              <a:rPr lang="en-US" altLang="zh-CN" sz="1067" dirty="0">
                <a:solidFill>
                  <a:schemeClr val="dk1"/>
                </a:solidFill>
                <a:latin typeface="Arial"/>
                <a:ea typeface="Arial"/>
                <a:cs typeface="Arial"/>
                <a:sym typeface="Arial"/>
              </a:rPr>
              <a:t>Presenter: </a:t>
            </a:r>
            <a:r>
              <a:rPr lang="en-US" altLang="zh-CN" sz="1100" b="0" i="0" u="none" strike="noStrike" cap="none" dirty="0" err="1">
                <a:solidFill>
                  <a:schemeClr val="dk1"/>
                </a:solidFill>
                <a:latin typeface="Arial"/>
                <a:ea typeface="Arial"/>
                <a:cs typeface="Arial"/>
                <a:sym typeface="Arial"/>
              </a:rPr>
              <a:t>Haitao</a:t>
            </a:r>
            <a:r>
              <a:rPr lang="en-US" altLang="zh-CN" sz="1100" b="0" i="0" u="none" strike="noStrike" cap="none" dirty="0">
                <a:solidFill>
                  <a:schemeClr val="dk1"/>
                </a:solidFill>
                <a:latin typeface="Arial"/>
                <a:ea typeface="Arial"/>
                <a:cs typeface="Arial"/>
                <a:sym typeface="Arial"/>
              </a:rPr>
              <a:t> Wu (z5516805)</a:t>
            </a:r>
            <a:endParaRPr lang="en-US" sz="800" dirty="0"/>
          </a:p>
        </p:txBody>
      </p:sp>
      <p:pic>
        <p:nvPicPr>
          <p:cNvPr id="2050" name="Picture 2" descr="CNN and GAN for BCI applications | Download Scientific Diagram">
            <a:extLst>
              <a:ext uri="{FF2B5EF4-FFF2-40B4-BE49-F238E27FC236}">
                <a16:creationId xmlns:a16="http://schemas.microsoft.com/office/drawing/2014/main" id="{43A12757-BEAA-1C67-0021-0BDB02BC3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1004" y="1814195"/>
            <a:ext cx="4591812" cy="2982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a:spLocks noGrp="1"/>
          </p:cNvSpPr>
          <p:nvPr>
            <p:ph type="title"/>
          </p:nvPr>
        </p:nvSpPr>
        <p:spPr>
          <a:xfrm>
            <a:off x="231648" y="136525"/>
            <a:ext cx="11631168" cy="838835"/>
          </a:xfrm>
          <a:prstGeom prst="rect">
            <a:avLst/>
          </a:prstGeom>
          <a:noFill/>
          <a:ln>
            <a:noFill/>
          </a:ln>
        </p:spPr>
        <p:txBody>
          <a:bodyPr spcFirstLastPara="1" vert="horz" wrap="square" lIns="91433" tIns="45700" rIns="91433" bIns="45700" rtlCol="0" anchor="ctr" anchorCtr="0">
            <a:normAutofit/>
          </a:bodyPr>
          <a:lstStyle/>
          <a:p>
            <a:r>
              <a:rPr lang="zh-CN"/>
              <a:t>Conclusion</a:t>
            </a:r>
            <a:endParaRPr/>
          </a:p>
        </p:txBody>
      </p:sp>
      <p:sp>
        <p:nvSpPr>
          <p:cNvPr id="274" name="Google Shape;274;p42"/>
          <p:cNvSpPr txBox="1">
            <a:spLocks noGrp="1"/>
          </p:cNvSpPr>
          <p:nvPr>
            <p:ph type="body" idx="1"/>
          </p:nvPr>
        </p:nvSpPr>
        <p:spPr>
          <a:xfrm>
            <a:off x="231648" y="975360"/>
            <a:ext cx="11631168" cy="5035296"/>
          </a:xfrm>
          <a:prstGeom prst="rect">
            <a:avLst/>
          </a:prstGeom>
          <a:noFill/>
          <a:ln>
            <a:noFill/>
          </a:ln>
        </p:spPr>
        <p:txBody>
          <a:bodyPr spcFirstLastPara="1" vert="horz" wrap="square" lIns="91433" tIns="45700" rIns="91433" bIns="45700" rtlCol="0" anchor="t" anchorCtr="0">
            <a:normAutofit/>
          </a:bodyPr>
          <a:lstStyle/>
          <a:p>
            <a:pPr marL="8467" indent="0">
              <a:spcBef>
                <a:spcPts val="0"/>
              </a:spcBef>
              <a:buNone/>
            </a:pPr>
            <a:r>
              <a:rPr lang="en-US" dirty="0"/>
              <a:t>Over these three models, the GAN perform the best</a:t>
            </a:r>
          </a:p>
          <a:p>
            <a:pPr marL="237061" indent="-228594">
              <a:spcBef>
                <a:spcPts val="0"/>
              </a:spcBef>
              <a:buFont typeface="Noto Sans Symbols"/>
              <a:buChar char="⮚"/>
            </a:pPr>
            <a:endParaRPr lang="en-US" dirty="0"/>
          </a:p>
          <a:p>
            <a:pPr marL="8466" indent="0">
              <a:spcBef>
                <a:spcPts val="0"/>
              </a:spcBef>
              <a:buNone/>
            </a:pPr>
            <a:r>
              <a:rPr lang="en-US" dirty="0"/>
              <a:t>What can we improve if we have more time?</a:t>
            </a:r>
          </a:p>
          <a:p>
            <a:pPr marL="8466" indent="0">
              <a:spcBef>
                <a:spcPts val="0"/>
              </a:spcBef>
              <a:buNone/>
            </a:pPr>
            <a:endParaRPr lang="en-US" dirty="0"/>
          </a:p>
          <a:p>
            <a:pPr marL="960951" lvl="1" indent="-342900">
              <a:spcBef>
                <a:spcPts val="0"/>
              </a:spcBef>
            </a:pPr>
            <a:r>
              <a:rPr lang="en-US" altLang="zh-CN" dirty="0"/>
              <a:t>Improved Discriminators(</a:t>
            </a:r>
            <a:r>
              <a:rPr lang="en-US" altLang="zh-CN" dirty="0" err="1"/>
              <a:t>PatchGAN</a:t>
            </a:r>
            <a:r>
              <a:rPr lang="en-US" altLang="zh-CN" dirty="0"/>
              <a:t> discriminators)</a:t>
            </a:r>
          </a:p>
          <a:p>
            <a:pPr marL="960951" lvl="1" indent="-342900">
              <a:spcBef>
                <a:spcPts val="0"/>
              </a:spcBef>
            </a:pPr>
            <a:r>
              <a:rPr lang="en-US" altLang="zh-CN" dirty="0"/>
              <a:t>Incorporate Attention Mechanisms</a:t>
            </a:r>
          </a:p>
          <a:p>
            <a:pPr marL="960951" lvl="1" indent="-342900">
              <a:spcBef>
                <a:spcPts val="0"/>
              </a:spcBef>
            </a:pPr>
            <a:r>
              <a:rPr lang="en-US" altLang="zh-CN" dirty="0"/>
              <a:t>Data Augmentation</a:t>
            </a:r>
            <a:endParaRPr dirty="0"/>
          </a:p>
        </p:txBody>
      </p:sp>
      <p:sp>
        <p:nvSpPr>
          <p:cNvPr id="275" name="Google Shape;275;p42"/>
          <p:cNvSpPr txBox="1">
            <a:spLocks noGrp="1"/>
          </p:cNvSpPr>
          <p:nvPr>
            <p:ph type="sldNum" idx="12"/>
          </p:nvPr>
        </p:nvSpPr>
        <p:spPr>
          <a:xfrm>
            <a:off x="8610600" y="6356351"/>
            <a:ext cx="27432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US" altLang="zh-CN"/>
              <a:pPr/>
              <a:t>16</a:t>
            </a:fld>
            <a:endParaRPr/>
          </a:p>
        </p:txBody>
      </p:sp>
      <p:sp>
        <p:nvSpPr>
          <p:cNvPr id="276" name="Google Shape;276;p42"/>
          <p:cNvSpPr txBox="1"/>
          <p:nvPr/>
        </p:nvSpPr>
        <p:spPr>
          <a:xfrm>
            <a:off x="119743" y="6225545"/>
            <a:ext cx="7326087" cy="261570"/>
          </a:xfrm>
          <a:prstGeom prst="rect">
            <a:avLst/>
          </a:prstGeom>
          <a:noFill/>
          <a:ln>
            <a:noFill/>
          </a:ln>
        </p:spPr>
        <p:txBody>
          <a:bodyPr spcFirstLastPara="1" wrap="square" lIns="91433" tIns="45700" rIns="91433" bIns="45700" anchor="t" anchorCtr="0">
            <a:spAutoFit/>
          </a:bodyPr>
          <a:lstStyle/>
          <a:p>
            <a:r>
              <a:rPr lang="en-US" altLang="zh-CN" sz="1067" dirty="0">
                <a:solidFill>
                  <a:schemeClr val="dk1"/>
                </a:solidFill>
                <a:latin typeface="Arial"/>
                <a:ea typeface="Arial"/>
                <a:cs typeface="Arial"/>
                <a:sym typeface="Arial"/>
              </a:rPr>
              <a:t>Presenter: </a:t>
            </a:r>
            <a:r>
              <a:rPr lang="en-US" altLang="zh-CN" sz="1100" b="0" i="0" u="none" strike="noStrike" cap="none" dirty="0" err="1">
                <a:solidFill>
                  <a:schemeClr val="dk1"/>
                </a:solidFill>
                <a:latin typeface="Arial"/>
                <a:ea typeface="Arial"/>
                <a:cs typeface="Arial"/>
                <a:sym typeface="Arial"/>
              </a:rPr>
              <a:t>Haitao</a:t>
            </a:r>
            <a:r>
              <a:rPr lang="en-US" altLang="zh-CN" sz="1100" b="0" i="0" u="none" strike="noStrike" cap="none" dirty="0">
                <a:solidFill>
                  <a:schemeClr val="dk1"/>
                </a:solidFill>
                <a:latin typeface="Arial"/>
                <a:ea typeface="Arial"/>
                <a:cs typeface="Arial"/>
                <a:sym typeface="Arial"/>
              </a:rPr>
              <a:t> Wu (z5516805)</a:t>
            </a:r>
            <a:endParaRPr lang="en-US" sz="800" dirty="0"/>
          </a:p>
        </p:txBody>
      </p:sp>
      <p:pic>
        <p:nvPicPr>
          <p:cNvPr id="1026" name="Picture 2" descr="semanticGAN">
            <a:extLst>
              <a:ext uri="{FF2B5EF4-FFF2-40B4-BE49-F238E27FC236}">
                <a16:creationId xmlns:a16="http://schemas.microsoft.com/office/drawing/2014/main" id="{10317FDD-4681-F1C0-A251-4FE091181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009" y="3675485"/>
            <a:ext cx="6940446" cy="2335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AU" dirty="0"/>
              <a:t>Thank you for your attention! </a:t>
            </a:r>
          </a:p>
        </p:txBody>
      </p:sp>
      <p:pic>
        <p:nvPicPr>
          <p:cNvPr id="7" name="Content Placeholder 6" descr="A close-up of a sign&#10;&#10;Description automatically generated">
            <a:extLst>
              <a:ext uri="{FF2B5EF4-FFF2-40B4-BE49-F238E27FC236}">
                <a16:creationId xmlns:a16="http://schemas.microsoft.com/office/drawing/2014/main" id="{E6A46D06-B9F6-03B1-4D50-D1E69FD0582B}"/>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66192" y="1233577"/>
            <a:ext cx="6705280" cy="4589253"/>
          </a:xfrm>
        </p:spPr>
      </p:pic>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17</a:t>
            </a:fld>
            <a:endParaRPr lang="en-AU"/>
          </a:p>
        </p:txBody>
      </p:sp>
      <p:sp>
        <p:nvSpPr>
          <p:cNvPr id="8" name="TextBox 7">
            <a:extLst>
              <a:ext uri="{FF2B5EF4-FFF2-40B4-BE49-F238E27FC236}">
                <a16:creationId xmlns:a16="http://schemas.microsoft.com/office/drawing/2014/main" id="{D0CE4871-DE5C-860E-EE36-92B2A29982EF}"/>
              </a:ext>
            </a:extLst>
          </p:cNvPr>
          <p:cNvSpPr txBox="1"/>
          <p:nvPr/>
        </p:nvSpPr>
        <p:spPr>
          <a:xfrm>
            <a:off x="368381" y="6308080"/>
            <a:ext cx="6705280" cy="230832"/>
          </a:xfrm>
          <a:prstGeom prst="rect">
            <a:avLst/>
          </a:prstGeom>
          <a:noFill/>
        </p:spPr>
        <p:txBody>
          <a:bodyPr wrap="square" rtlCol="0">
            <a:spAutoFit/>
          </a:bodyPr>
          <a:lstStyle/>
          <a:p>
            <a:r>
              <a:rPr lang="en-AU" sz="900" dirty="0">
                <a:hlinkClick r:id="rId3" tooltip="https://www.picpedia.org/highway-signs/q/questions.html"/>
              </a:rPr>
              <a:t>This Photo</a:t>
            </a:r>
            <a:r>
              <a:rPr lang="en-AU" sz="900" dirty="0"/>
              <a:t> by Unknown Author is licensed under </a:t>
            </a:r>
            <a:r>
              <a:rPr lang="en-AU" sz="900" dirty="0">
                <a:hlinkClick r:id="rId4" tooltip="https://creativecommons.org/licenses/by-sa/3.0/"/>
              </a:rPr>
              <a:t>CC BY-SA</a:t>
            </a:r>
            <a:endParaRPr lang="en-AU" sz="900" dirty="0"/>
          </a:p>
        </p:txBody>
      </p:sp>
    </p:spTree>
    <p:extLst>
      <p:ext uri="{BB962C8B-B14F-4D97-AF65-F5344CB8AC3E}">
        <p14:creationId xmlns:p14="http://schemas.microsoft.com/office/powerpoint/2010/main" val="109005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Motivation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a:t>
            </a:r>
            <a:r>
              <a:rPr lang="en-US" dirty="0"/>
              <a:t>Semantic segmentation</a:t>
            </a:r>
            <a:r>
              <a:rPr lang="en-AU" dirty="0"/>
              <a:t>: </a:t>
            </a:r>
            <a:r>
              <a:rPr lang="en-US" dirty="0">
                <a:solidFill>
                  <a:srgbClr val="C00000"/>
                </a:solidFill>
              </a:rPr>
              <a:t>Enhancing pixel-level interpretation for precise scene understanding through refined semantic segmentation</a:t>
            </a:r>
            <a:endParaRPr lang="en-AU" dirty="0">
              <a:solidFill>
                <a:srgbClr val="C00000"/>
              </a:solidFill>
            </a:endParaRPr>
          </a:p>
          <a:p>
            <a:pPr>
              <a:buFont typeface="Wingdings" pitchFamily="2" charset="77"/>
              <a:buChar char="Ø"/>
            </a:pPr>
            <a:r>
              <a:rPr lang="en-AU" dirty="0"/>
              <a:t> One of the </a:t>
            </a:r>
            <a:r>
              <a:rPr lang="en-AU" dirty="0">
                <a:solidFill>
                  <a:srgbClr val="C00000"/>
                </a:solidFill>
              </a:rPr>
              <a:t>core tasks in computer vision</a:t>
            </a:r>
          </a:p>
          <a:p>
            <a:pPr>
              <a:buFont typeface="Wingdings" pitchFamily="2" charset="77"/>
              <a:buChar char="Ø"/>
            </a:pPr>
            <a:r>
              <a:rPr lang="en-AU" dirty="0"/>
              <a:t> Broad array of applications:</a:t>
            </a:r>
          </a:p>
          <a:p>
            <a:pPr lvl="1">
              <a:buFont typeface="Wingdings" pitchFamily="2" charset="77"/>
              <a:buChar char="Ø"/>
            </a:pPr>
            <a:r>
              <a:rPr lang="en-AU" dirty="0"/>
              <a:t> Medical Image Analysis </a:t>
            </a:r>
          </a:p>
          <a:p>
            <a:pPr lvl="1">
              <a:buFont typeface="Wingdings" pitchFamily="2" charset="77"/>
              <a:buChar char="Ø"/>
            </a:pPr>
            <a:r>
              <a:rPr lang="en-AU" dirty="0"/>
              <a:t> </a:t>
            </a:r>
            <a:r>
              <a:rPr lang="en-US" dirty="0"/>
              <a:t>Satellite Image Analysis</a:t>
            </a:r>
            <a:endParaRPr lang="en-AU" dirty="0"/>
          </a:p>
          <a:p>
            <a:pPr lvl="1">
              <a:buFont typeface="Wingdings" pitchFamily="2" charset="77"/>
              <a:buChar char="Ø"/>
            </a:pPr>
            <a:r>
              <a:rPr lang="en-AU" dirty="0"/>
              <a:t> </a:t>
            </a:r>
            <a:r>
              <a:rPr lang="en-US" dirty="0"/>
              <a:t>Augmented Reality (AR)</a:t>
            </a:r>
          </a:p>
          <a:p>
            <a:pPr lvl="1">
              <a:buFont typeface="Wingdings" pitchFamily="2" charset="77"/>
              <a:buChar char="Ø"/>
            </a:pPr>
            <a:r>
              <a:rPr lang="en-AU" dirty="0"/>
              <a:t> Autonomous Vehicles</a:t>
            </a:r>
          </a:p>
          <a:p>
            <a:pPr lvl="1">
              <a:buFont typeface="Wingdings" pitchFamily="2" charset="77"/>
              <a:buChar char="Ø"/>
            </a:pPr>
            <a:r>
              <a:rPr lang="en-AU" dirty="0"/>
              <a:t> Robotics</a:t>
            </a:r>
          </a:p>
          <a:p>
            <a:pPr lvl="1">
              <a:buFont typeface="Wingdings" pitchFamily="2" charset="77"/>
              <a:buChar char="Ø"/>
            </a:pPr>
            <a:r>
              <a:rPr lang="en-AU" dirty="0"/>
              <a:t> Agriculture </a:t>
            </a:r>
          </a:p>
          <a:p>
            <a:pPr lvl="1">
              <a:buFont typeface="Wingdings" pitchFamily="2" charset="77"/>
              <a:buChar char="Ø"/>
            </a:pPr>
            <a:r>
              <a:rPr lang="en-AU" dirty="0"/>
              <a:t> …</a:t>
            </a:r>
            <a:endParaRPr lang="en-US" dirty="0"/>
          </a:p>
          <a:p>
            <a:pPr marL="0" indent="0">
              <a:buNone/>
            </a:pP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2</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Yuji Mao (z5522942)</a:t>
            </a:r>
          </a:p>
        </p:txBody>
      </p:sp>
      <p:pic>
        <p:nvPicPr>
          <p:cNvPr id="2050" name="Picture 2" descr="Semantic Segmentation Services for Machine Learning">
            <a:extLst>
              <a:ext uri="{FF2B5EF4-FFF2-40B4-BE49-F238E27FC236}">
                <a16:creationId xmlns:a16="http://schemas.microsoft.com/office/drawing/2014/main" id="{C1E7472E-121A-F8BC-03BB-4FE007D00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101" y="1909977"/>
            <a:ext cx="6618716" cy="4136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36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Problem Statement</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US" dirty="0"/>
              <a:t> How to improve semantic segmentation performance in complex scenes using deep learning </a:t>
            </a:r>
            <a:r>
              <a:rPr lang="en-US" dirty="0" err="1"/>
              <a:t>techinques</a:t>
            </a:r>
            <a:r>
              <a:rPr lang="en-US" dirty="0"/>
              <a:t> GANs by refining segmentation maps to capture fine-grained details and handle challenging conditions comparing to traditional thresholding method (watershed) and simple machine learning approach (CNN)?</a:t>
            </a: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3</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Yuji Mao (z5522942)</a:t>
            </a:r>
          </a:p>
        </p:txBody>
      </p:sp>
    </p:spTree>
    <p:extLst>
      <p:ext uri="{BB962C8B-B14F-4D97-AF65-F5344CB8AC3E}">
        <p14:creationId xmlns:p14="http://schemas.microsoft.com/office/powerpoint/2010/main" val="97518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231648" y="136525"/>
            <a:ext cx="11631168" cy="838835"/>
          </a:xfrm>
          <a:prstGeom prst="rect">
            <a:avLst/>
          </a:prstGeom>
          <a:noFill/>
          <a:ln>
            <a:noFill/>
          </a:ln>
        </p:spPr>
        <p:txBody>
          <a:bodyPr spcFirstLastPara="1" vert="horz" wrap="square" lIns="91433" tIns="45700" rIns="91433" bIns="45700" rtlCol="0" anchor="ctr" anchorCtr="0">
            <a:normAutofit/>
          </a:bodyPr>
          <a:lstStyle/>
          <a:p>
            <a:r>
              <a:rPr lang="zh-CN"/>
              <a:t>Dataset – ADE20K</a:t>
            </a:r>
            <a:endParaRPr/>
          </a:p>
        </p:txBody>
      </p:sp>
      <p:sp>
        <p:nvSpPr>
          <p:cNvPr id="167" name="Google Shape;167;p30"/>
          <p:cNvSpPr txBox="1">
            <a:spLocks noGrp="1"/>
          </p:cNvSpPr>
          <p:nvPr>
            <p:ph type="sldNum" idx="12"/>
          </p:nvPr>
        </p:nvSpPr>
        <p:spPr>
          <a:xfrm>
            <a:off x="8610600" y="6356351"/>
            <a:ext cx="27432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US" altLang="zh-CN"/>
              <a:pPr/>
              <a:t>4</a:t>
            </a:fld>
            <a:endParaRPr/>
          </a:p>
        </p:txBody>
      </p:sp>
      <p:sp>
        <p:nvSpPr>
          <p:cNvPr id="168" name="Google Shape;168;p30"/>
          <p:cNvSpPr txBox="1"/>
          <p:nvPr/>
        </p:nvSpPr>
        <p:spPr>
          <a:xfrm>
            <a:off x="119743" y="6225545"/>
            <a:ext cx="7326087" cy="256505"/>
          </a:xfrm>
          <a:prstGeom prst="rect">
            <a:avLst/>
          </a:prstGeom>
          <a:noFill/>
          <a:ln>
            <a:noFill/>
          </a:ln>
        </p:spPr>
        <p:txBody>
          <a:bodyPr spcFirstLastPara="1" wrap="square" lIns="91433" tIns="45700" rIns="91433" bIns="45700" anchor="t" anchorCtr="0">
            <a:spAutoFit/>
          </a:bodyPr>
          <a:lstStyle/>
          <a:p>
            <a:r>
              <a:rPr lang="en-US" sz="1050" dirty="0">
                <a:latin typeface="Arial" panose="020B0604020202020204" pitchFamily="34" charset="0"/>
                <a:cs typeface="Arial" panose="020B0604020202020204" pitchFamily="34" charset="0"/>
              </a:rPr>
              <a:t>Presenter: Yuji Mao (z5522942)</a:t>
            </a:r>
          </a:p>
        </p:txBody>
      </p:sp>
      <p:pic>
        <p:nvPicPr>
          <p:cNvPr id="169" name="Google Shape;169;p30" descr="Semantic Understanding of Scenes Through the ADE20K Dataset | International  Journal of Computer Vision"/>
          <p:cNvPicPr preferRelativeResize="0"/>
          <p:nvPr/>
        </p:nvPicPr>
        <p:blipFill rotWithShape="1">
          <a:blip r:embed="rId3">
            <a:alphaModFix/>
          </a:blip>
          <a:srcRect/>
          <a:stretch/>
        </p:blipFill>
        <p:spPr>
          <a:xfrm>
            <a:off x="2491145" y="2498271"/>
            <a:ext cx="6372500" cy="3503463"/>
          </a:xfrm>
          <a:prstGeom prst="rect">
            <a:avLst/>
          </a:prstGeom>
          <a:noFill/>
          <a:ln>
            <a:noFill/>
          </a:ln>
        </p:spPr>
      </p:pic>
      <p:sp>
        <p:nvSpPr>
          <p:cNvPr id="170" name="Google Shape;170;p30"/>
          <p:cNvSpPr txBox="1">
            <a:spLocks noGrp="1"/>
          </p:cNvSpPr>
          <p:nvPr>
            <p:ph type="body" idx="1"/>
          </p:nvPr>
        </p:nvSpPr>
        <p:spPr>
          <a:xfrm>
            <a:off x="-16" y="975367"/>
            <a:ext cx="11354800" cy="1369200"/>
          </a:xfrm>
          <a:prstGeom prst="rect">
            <a:avLst/>
          </a:prstGeom>
          <a:noFill/>
          <a:ln>
            <a:noFill/>
          </a:ln>
        </p:spPr>
        <p:txBody>
          <a:bodyPr spcFirstLastPara="1" vert="horz" wrap="square" lIns="91433" tIns="45700" rIns="91433" bIns="45700" rtlCol="0" anchor="t" anchorCtr="0">
            <a:normAutofit/>
          </a:bodyPr>
          <a:lstStyle/>
          <a:p>
            <a:pPr marL="457189" lvl="1" indent="0">
              <a:buSzPts val="1200"/>
              <a:buNone/>
            </a:pPr>
            <a:r>
              <a:rPr lang="en-US" altLang="zh-CN" sz="2000" dirty="0"/>
              <a:t>The ADE20K dataset contains over </a:t>
            </a:r>
            <a:r>
              <a:rPr lang="en-US" altLang="zh-CN" sz="2000" b="1" dirty="0"/>
              <a:t>25,000</a:t>
            </a:r>
            <a:r>
              <a:rPr lang="zh-CN" altLang="en-US" sz="2000" dirty="0"/>
              <a:t> </a:t>
            </a:r>
            <a:r>
              <a:rPr lang="en-US" altLang="zh-CN" sz="2000" dirty="0"/>
              <a:t>annotated images across diverse indoor and outdoor scenes, with over </a:t>
            </a:r>
            <a:r>
              <a:rPr lang="en-US" altLang="zh-CN" sz="2000" b="1" dirty="0"/>
              <a:t>150</a:t>
            </a:r>
            <a:r>
              <a:rPr lang="zh-CN" altLang="en-US" sz="2000" dirty="0"/>
              <a:t> </a:t>
            </a:r>
            <a:r>
              <a:rPr lang="en-US" altLang="zh-CN" sz="2000" dirty="0"/>
              <a:t>object and stuff classes. This dataset is notable for its densely labeled images, providing pixel-wise annotations that span object parts, making it ideal for semantic segmentation and scene parsing tasks in complex environments.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Data Analysis</a:t>
            </a: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5</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Yuji Mao (z5522942)</a:t>
            </a:r>
          </a:p>
        </p:txBody>
      </p:sp>
      <p:pic>
        <p:nvPicPr>
          <p:cNvPr id="9" name="Content Placeholder 8" descr="A graph of a number of objects&#10;&#10;Description automatically generated">
            <a:extLst>
              <a:ext uri="{FF2B5EF4-FFF2-40B4-BE49-F238E27FC236}">
                <a16:creationId xmlns:a16="http://schemas.microsoft.com/office/drawing/2014/main" id="{20D84088-C393-13F4-25B5-B066E6A757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94526" y="1338064"/>
            <a:ext cx="5426746" cy="4087813"/>
          </a:xfrm>
        </p:spPr>
      </p:pic>
      <p:sp>
        <p:nvSpPr>
          <p:cNvPr id="10" name="Content Placeholder 2">
            <a:extLst>
              <a:ext uri="{FF2B5EF4-FFF2-40B4-BE49-F238E27FC236}">
                <a16:creationId xmlns:a16="http://schemas.microsoft.com/office/drawing/2014/main" id="{F72C2619-D032-D267-C8AC-BE0DDEAA1594}"/>
              </a:ext>
            </a:extLst>
          </p:cNvPr>
          <p:cNvSpPr txBox="1">
            <a:spLocks/>
          </p:cNvSpPr>
          <p:nvPr/>
        </p:nvSpPr>
        <p:spPr>
          <a:xfrm>
            <a:off x="231648" y="975360"/>
            <a:ext cx="11631168" cy="5035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Roboto" panose="02000000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Roboto" panose="02000000000000000000"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Roboto" panose="02000000000000000000"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7" name="TextBox 6">
            <a:extLst>
              <a:ext uri="{FF2B5EF4-FFF2-40B4-BE49-F238E27FC236}">
                <a16:creationId xmlns:a16="http://schemas.microsoft.com/office/drawing/2014/main" id="{1C6C43EB-6F2A-8199-43A2-0E03C7308F26}"/>
              </a:ext>
            </a:extLst>
          </p:cNvPr>
          <p:cNvSpPr txBox="1"/>
          <p:nvPr/>
        </p:nvSpPr>
        <p:spPr>
          <a:xfrm>
            <a:off x="416869" y="975360"/>
            <a:ext cx="5892437" cy="4914166"/>
          </a:xfrm>
          <a:prstGeom prst="rect">
            <a:avLst/>
          </a:prstGeom>
          <a:noFill/>
        </p:spPr>
        <p:txBody>
          <a:bodyPr wrap="square">
            <a:spAutoFit/>
          </a:bodyPr>
          <a:lstStyle/>
          <a:p>
            <a:pPr marL="177800" lvl="0" indent="-171450" algn="l" rtl="0">
              <a:lnSpc>
                <a:spcPct val="90000"/>
              </a:lnSpc>
              <a:spcBef>
                <a:spcPts val="0"/>
              </a:spcBef>
              <a:spcAft>
                <a:spcPts val="0"/>
              </a:spcAft>
              <a:buClr>
                <a:schemeClr val="dk1"/>
              </a:buClr>
              <a:buSzPts val="1500"/>
              <a:buChar char="•"/>
            </a:pPr>
            <a:r>
              <a:rPr lang="en-US" altLang="zh-CN" sz="2000" b="1" dirty="0"/>
              <a:t>Densely Annotated Images</a:t>
            </a:r>
            <a:r>
              <a:rPr lang="en-US" altLang="zh-CN" sz="2000" dirty="0"/>
              <a:t>: </a:t>
            </a:r>
            <a:endParaRPr lang="en-US" sz="2000" dirty="0"/>
          </a:p>
          <a:p>
            <a:pPr marL="342900" lvl="1" indent="0" algn="l" rtl="0">
              <a:lnSpc>
                <a:spcPct val="90000"/>
              </a:lnSpc>
              <a:spcBef>
                <a:spcPts val="400"/>
              </a:spcBef>
              <a:spcAft>
                <a:spcPts val="0"/>
              </a:spcAft>
              <a:buClr>
                <a:schemeClr val="dk1"/>
              </a:buClr>
              <a:buSzPts val="1200"/>
              <a:buNone/>
            </a:pPr>
            <a:r>
              <a:rPr lang="en-US" altLang="zh-CN" sz="2000" dirty="0"/>
              <a:t>Every pixel is semantically labeled, detailed segmentation with diverse and unrestricted classes</a:t>
            </a:r>
            <a:endParaRPr lang="en-US" sz="2000" dirty="0"/>
          </a:p>
          <a:p>
            <a:pPr marL="177800" lvl="0" indent="-171450" algn="l" rtl="0">
              <a:lnSpc>
                <a:spcPct val="90000"/>
              </a:lnSpc>
              <a:spcBef>
                <a:spcPts val="800"/>
              </a:spcBef>
              <a:spcAft>
                <a:spcPts val="0"/>
              </a:spcAft>
              <a:buClr>
                <a:schemeClr val="dk1"/>
              </a:buClr>
              <a:buSzPts val="1500"/>
              <a:buChar char="•"/>
            </a:pPr>
            <a:r>
              <a:rPr lang="en-US" altLang="zh-CN" sz="2000" b="1" dirty="0"/>
              <a:t>Wide Coverage</a:t>
            </a:r>
            <a:r>
              <a:rPr lang="en-US" altLang="zh-CN" sz="2000" dirty="0"/>
              <a:t>: </a:t>
            </a:r>
            <a:endParaRPr lang="en-US" sz="2000" dirty="0"/>
          </a:p>
          <a:p>
            <a:pPr marL="342900" lvl="1" indent="0" algn="l" rtl="0">
              <a:lnSpc>
                <a:spcPct val="90000"/>
              </a:lnSpc>
              <a:spcBef>
                <a:spcPts val="400"/>
              </a:spcBef>
              <a:spcAft>
                <a:spcPts val="0"/>
              </a:spcAft>
              <a:buClr>
                <a:schemeClr val="dk1"/>
              </a:buClr>
              <a:buSzPts val="1200"/>
              <a:buNone/>
            </a:pPr>
            <a:r>
              <a:rPr lang="en-US" altLang="zh-CN" sz="2000" dirty="0"/>
              <a:t>Allowing for more comprehensive training with its wide range of object components, scenes, and categories</a:t>
            </a:r>
            <a:endParaRPr lang="en-US" sz="2000" dirty="0"/>
          </a:p>
          <a:p>
            <a:pPr marL="177800" lvl="0" indent="-171450" algn="l" rtl="0">
              <a:lnSpc>
                <a:spcPct val="90000"/>
              </a:lnSpc>
              <a:spcBef>
                <a:spcPts val="800"/>
              </a:spcBef>
              <a:spcAft>
                <a:spcPts val="0"/>
              </a:spcAft>
              <a:buClr>
                <a:schemeClr val="dk1"/>
              </a:buClr>
              <a:buSzPts val="1500"/>
              <a:buChar char="•"/>
            </a:pPr>
            <a:r>
              <a:rPr lang="en-US" altLang="zh-CN" sz="2000" b="1" dirty="0"/>
              <a:t>Independent Object Instances</a:t>
            </a:r>
            <a:r>
              <a:rPr lang="en-US" altLang="zh-CN" sz="2000" dirty="0"/>
              <a:t>:</a:t>
            </a:r>
            <a:endParaRPr lang="en-US" sz="2000" dirty="0"/>
          </a:p>
          <a:p>
            <a:pPr marL="342900" lvl="1" indent="0" algn="l" rtl="0">
              <a:lnSpc>
                <a:spcPct val="90000"/>
              </a:lnSpc>
              <a:spcBef>
                <a:spcPts val="400"/>
              </a:spcBef>
              <a:spcAft>
                <a:spcPts val="0"/>
              </a:spcAft>
              <a:buClr>
                <a:schemeClr val="dk1"/>
              </a:buClr>
              <a:buSzPts val="1200"/>
              <a:buNone/>
            </a:pPr>
            <a:r>
              <a:rPr lang="en-US" altLang="zh-CN" sz="2000" dirty="0"/>
              <a:t>Each instance is independently segmented, enhancing scene parsing and object understanding</a:t>
            </a:r>
            <a:endParaRPr lang="en-US" sz="2000" dirty="0"/>
          </a:p>
          <a:p>
            <a:pPr marL="177800" lvl="0" indent="-171450" algn="l" rtl="0">
              <a:lnSpc>
                <a:spcPct val="90000"/>
              </a:lnSpc>
              <a:spcBef>
                <a:spcPts val="800"/>
              </a:spcBef>
              <a:spcAft>
                <a:spcPts val="0"/>
              </a:spcAft>
              <a:buClr>
                <a:schemeClr val="dk1"/>
              </a:buClr>
              <a:buSzPts val="1500"/>
              <a:buChar char="•"/>
            </a:pPr>
            <a:r>
              <a:rPr lang="en-US" altLang="zh-CN" sz="2000" b="1" dirty="0"/>
              <a:t>Advances Scene Parsing</a:t>
            </a:r>
            <a:r>
              <a:rPr lang="en-US" altLang="zh-CN" sz="2000" dirty="0"/>
              <a:t>: </a:t>
            </a:r>
            <a:endParaRPr lang="en-US" sz="2000" dirty="0"/>
          </a:p>
          <a:p>
            <a:pPr marL="342900" lvl="1" indent="0" algn="l" rtl="0">
              <a:lnSpc>
                <a:spcPct val="90000"/>
              </a:lnSpc>
              <a:spcBef>
                <a:spcPts val="400"/>
              </a:spcBef>
              <a:spcAft>
                <a:spcPts val="0"/>
              </a:spcAft>
              <a:buClr>
                <a:schemeClr val="dk1"/>
              </a:buClr>
              <a:buSzPts val="1200"/>
              <a:buNone/>
            </a:pPr>
            <a:r>
              <a:rPr lang="en-US" altLang="zh-CN" sz="2000" dirty="0"/>
              <a:t>Detailed and contextually accurate annotations</a:t>
            </a:r>
            <a:endParaRPr lang="en-US" sz="2000" dirty="0"/>
          </a:p>
          <a:p>
            <a:pPr marL="177800" lvl="0" indent="-171450" algn="l" rtl="0">
              <a:lnSpc>
                <a:spcPct val="90000"/>
              </a:lnSpc>
              <a:spcBef>
                <a:spcPts val="800"/>
              </a:spcBef>
              <a:spcAft>
                <a:spcPts val="0"/>
              </a:spcAft>
              <a:buClr>
                <a:schemeClr val="dk1"/>
              </a:buClr>
              <a:buSzPts val="1500"/>
              <a:buChar char="•"/>
            </a:pPr>
            <a:r>
              <a:rPr lang="en-US" altLang="zh-CN" sz="2000" b="1" dirty="0"/>
              <a:t>Limitations of Other Datasets</a:t>
            </a:r>
            <a:r>
              <a:rPr lang="en-US" altLang="zh-CN" sz="2000" dirty="0"/>
              <a:t>:</a:t>
            </a:r>
            <a:endParaRPr lang="en-US" sz="2000" dirty="0"/>
          </a:p>
          <a:p>
            <a:pPr marL="342900" lvl="1" indent="0" algn="l" rtl="0">
              <a:lnSpc>
                <a:spcPct val="90000"/>
              </a:lnSpc>
              <a:spcBef>
                <a:spcPts val="400"/>
              </a:spcBef>
              <a:spcAft>
                <a:spcPts val="0"/>
              </a:spcAft>
              <a:buClr>
                <a:schemeClr val="dk1"/>
              </a:buClr>
              <a:buSzPts val="1200"/>
              <a:buNone/>
            </a:pPr>
            <a:r>
              <a:rPr lang="en-US" altLang="zh-CN" sz="2000" dirty="0"/>
              <a:t>limited object classes, narrow vocabularies, and noisy labels, making training difficult</a:t>
            </a:r>
            <a:endParaRPr lang="en-US" sz="2000" dirty="0"/>
          </a:p>
        </p:txBody>
      </p:sp>
    </p:spTree>
    <p:extLst>
      <p:ext uri="{BB962C8B-B14F-4D97-AF65-F5344CB8AC3E}">
        <p14:creationId xmlns:p14="http://schemas.microsoft.com/office/powerpoint/2010/main" val="94608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D1E43-8F2C-7269-0EC8-6E27C2384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B813D-BBA4-636C-5A04-86C9D4905156}"/>
              </a:ext>
            </a:extLst>
          </p:cNvPr>
          <p:cNvSpPr>
            <a:spLocks noGrp="1"/>
          </p:cNvSpPr>
          <p:nvPr>
            <p:ph type="title"/>
          </p:nvPr>
        </p:nvSpPr>
        <p:spPr>
          <a:xfrm>
            <a:off x="231648" y="136525"/>
            <a:ext cx="11631168" cy="838835"/>
          </a:xfrm>
        </p:spPr>
        <p:txBody>
          <a:bodyPr/>
          <a:lstStyle/>
          <a:p>
            <a:r>
              <a:rPr lang="en-GB" dirty="0"/>
              <a:t>Literature Review</a:t>
            </a:r>
            <a:endParaRPr lang="en-AU" dirty="0"/>
          </a:p>
        </p:txBody>
      </p:sp>
      <p:sp>
        <p:nvSpPr>
          <p:cNvPr id="3" name="Content Placeholder 2">
            <a:extLst>
              <a:ext uri="{FF2B5EF4-FFF2-40B4-BE49-F238E27FC236}">
                <a16:creationId xmlns:a16="http://schemas.microsoft.com/office/drawing/2014/main" id="{BD93383A-66DE-DD03-F60F-6361D381CE03}"/>
              </a:ext>
            </a:extLst>
          </p:cNvPr>
          <p:cNvSpPr>
            <a:spLocks noGrp="1"/>
          </p:cNvSpPr>
          <p:nvPr>
            <p:ph idx="1"/>
          </p:nvPr>
        </p:nvSpPr>
        <p:spPr>
          <a:xfrm>
            <a:off x="231648" y="975360"/>
            <a:ext cx="11631168" cy="5035296"/>
          </a:xfrm>
        </p:spPr>
        <p:txBody>
          <a:bodyPr>
            <a:normAutofit/>
          </a:bodyPr>
          <a:lstStyle/>
          <a:p>
            <a:pPr marL="0" indent="0">
              <a:buNone/>
            </a:pPr>
            <a:r>
              <a:rPr lang="en-US" sz="2000" b="1" i="1" u="sng" dirty="0">
                <a:solidFill>
                  <a:srgbClr val="000000"/>
                </a:solidFill>
                <a:effectLst/>
                <a:latin typeface="+mn-lt"/>
              </a:rPr>
              <a:t>1. </a:t>
            </a:r>
            <a:r>
              <a:rPr lang="en-US" sz="2000" b="1" i="1" u="sng" dirty="0" err="1">
                <a:solidFill>
                  <a:srgbClr val="000000"/>
                </a:solidFill>
                <a:latin typeface="+mn-lt"/>
              </a:rPr>
              <a:t>Abdollahi</a:t>
            </a:r>
            <a:r>
              <a:rPr lang="en-US" sz="2000" b="1" i="1" u="sng" dirty="0">
                <a:solidFill>
                  <a:srgbClr val="000000"/>
                </a:solidFill>
                <a:latin typeface="+mn-lt"/>
              </a:rPr>
              <a:t>, </a:t>
            </a:r>
            <a:r>
              <a:rPr lang="en-US" sz="2000" b="1" i="1" u="sng" dirty="0" err="1">
                <a:solidFill>
                  <a:srgbClr val="000000"/>
                </a:solidFill>
                <a:latin typeface="+mn-lt"/>
              </a:rPr>
              <a:t>Abolfazl</a:t>
            </a:r>
            <a:r>
              <a:rPr lang="en-US" sz="2000" b="1" i="1" u="sng" dirty="0">
                <a:solidFill>
                  <a:srgbClr val="000000"/>
                </a:solidFill>
                <a:latin typeface="+mn-lt"/>
              </a:rPr>
              <a:t>, et al. "Improving road semantic segmentation using generative adversarial network." IEEE Access 9 (2021): 64381-64392. </a:t>
            </a:r>
          </a:p>
          <a:p>
            <a:pPr marL="0" indent="0">
              <a:buNone/>
            </a:pPr>
            <a:endParaRPr lang="en-US" sz="2000" b="1" i="1" u="sng" dirty="0">
              <a:solidFill>
                <a:srgbClr val="000000"/>
              </a:solidFill>
              <a:latin typeface="+mn-lt"/>
            </a:endParaRPr>
          </a:p>
          <a:p>
            <a:pPr marL="0" indent="0">
              <a:spcAft>
                <a:spcPts val="900"/>
              </a:spcAft>
              <a:buNone/>
            </a:pPr>
            <a:r>
              <a:rPr lang="en-US" sz="2000" dirty="0">
                <a:solidFill>
                  <a:srgbClr val="000000"/>
                </a:solidFill>
                <a:effectLst/>
                <a:latin typeface="+mn-lt"/>
              </a:rPr>
              <a:t>This paper explores the use of a generative adversarial network (GAN) in enhancing the accuracy of a deep learning approach, targeting road semantic segmentation from high-resolution aerial images. The authors propose a modified U-Net architecture with an integration of a GAN framework to enhance the quality of segmentation maps for higher resolution and better edge preservation. Their model is stained on the Massachusetts road dataset, which performed better at generating smoother and more precise road networks comparing to previous CNN-based techniques. Their approach especially resolved the challenges of shadows and occlusions, resulting from significant improvements such as precision, recall, and F1-score.</a:t>
            </a:r>
          </a:p>
          <a:p>
            <a:pPr marL="0" indent="0">
              <a:spcAft>
                <a:spcPts val="900"/>
              </a:spcAft>
              <a:buNone/>
            </a:pPr>
            <a:r>
              <a:rPr lang="en-US" sz="2000" dirty="0">
                <a:solidFill>
                  <a:srgbClr val="000000"/>
                </a:solidFill>
                <a:effectLst/>
                <a:latin typeface="+mn-lt"/>
              </a:rPr>
              <a:t>This study highlights the effectiveness of GANs in overcoming common limitations in semantic segmentation tasks, making it highly relevant for projects dealing with complex road segmentation issues. It shed lights on out project for its focus on edge persecution and high-resolution segmentation, which would be applicable when we handle challenges such as occlusion and varying lighting conditions. </a:t>
            </a:r>
          </a:p>
        </p:txBody>
      </p:sp>
      <p:sp>
        <p:nvSpPr>
          <p:cNvPr id="4" name="Slide Number Placeholder 3">
            <a:extLst>
              <a:ext uri="{FF2B5EF4-FFF2-40B4-BE49-F238E27FC236}">
                <a16:creationId xmlns:a16="http://schemas.microsoft.com/office/drawing/2014/main" id="{CA8694FF-63F2-791B-ADF1-78736FD6E2B5}"/>
              </a:ext>
            </a:extLst>
          </p:cNvPr>
          <p:cNvSpPr>
            <a:spLocks noGrp="1"/>
          </p:cNvSpPr>
          <p:nvPr>
            <p:ph type="sldNum" sz="quarter" idx="12"/>
          </p:nvPr>
        </p:nvSpPr>
        <p:spPr/>
        <p:txBody>
          <a:bodyPr/>
          <a:lstStyle/>
          <a:p>
            <a:fld id="{6BAD6A8B-B5C3-4437-A9DE-A8C2149171DD}" type="slidenum">
              <a:rPr lang="en-AU" smtClean="0"/>
              <a:t>6</a:t>
            </a:fld>
            <a:endParaRPr lang="en-AU"/>
          </a:p>
        </p:txBody>
      </p:sp>
      <p:sp>
        <p:nvSpPr>
          <p:cNvPr id="5" name="TextBox 4">
            <a:extLst>
              <a:ext uri="{FF2B5EF4-FFF2-40B4-BE49-F238E27FC236}">
                <a16:creationId xmlns:a16="http://schemas.microsoft.com/office/drawing/2014/main" id="{62E9CB6B-5D2C-5EC5-41D9-499FCE628463}"/>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Yuji Mao (z5522942)</a:t>
            </a:r>
          </a:p>
        </p:txBody>
      </p:sp>
    </p:spTree>
    <p:extLst>
      <p:ext uri="{BB962C8B-B14F-4D97-AF65-F5344CB8AC3E}">
        <p14:creationId xmlns:p14="http://schemas.microsoft.com/office/powerpoint/2010/main" val="267149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Literature Review</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fontScale="92500"/>
          </a:bodyPr>
          <a:lstStyle/>
          <a:p>
            <a:pPr marL="0" indent="0">
              <a:buNone/>
            </a:pPr>
            <a:r>
              <a:rPr lang="en-US" sz="2000" b="1" i="1" u="sng" dirty="0">
                <a:solidFill>
                  <a:srgbClr val="000000"/>
                </a:solidFill>
                <a:effectLst/>
                <a:latin typeface="+mn-lt"/>
              </a:rPr>
              <a:t>2. Zhang, </a:t>
            </a:r>
            <a:r>
              <a:rPr lang="en-US" sz="2000" b="1" i="1" u="sng" dirty="0" err="1">
                <a:solidFill>
                  <a:srgbClr val="000000"/>
                </a:solidFill>
                <a:effectLst/>
                <a:latin typeface="+mn-lt"/>
              </a:rPr>
              <a:t>Chaoyi</a:t>
            </a:r>
            <a:r>
              <a:rPr lang="en-US" sz="2000" b="1" i="1" u="sng" dirty="0">
                <a:solidFill>
                  <a:srgbClr val="000000"/>
                </a:solidFill>
                <a:effectLst/>
                <a:latin typeface="+mn-lt"/>
              </a:rPr>
              <a:t>, et al. "MS-GAN: GAN-based semantic segmentation of multiple sclerosis lesions in brain magnetic resonance imaging." 2018 Digital Image Computing: Techniques and Applications (DICTA). IEEE, 2018</a:t>
            </a:r>
          </a:p>
          <a:p>
            <a:pPr marL="0" indent="0">
              <a:buNone/>
            </a:pPr>
            <a:endParaRPr lang="en-US" sz="2000" dirty="0">
              <a:solidFill>
                <a:srgbClr val="000000"/>
              </a:solidFill>
              <a:effectLst/>
              <a:latin typeface="+mn-lt"/>
            </a:endParaRPr>
          </a:p>
          <a:p>
            <a:pPr marL="0" indent="0">
              <a:buNone/>
            </a:pPr>
            <a:r>
              <a:rPr lang="en-US" sz="2000" dirty="0">
                <a:solidFill>
                  <a:srgbClr val="000000"/>
                </a:solidFill>
                <a:effectLst/>
                <a:latin typeface="+mn-lt"/>
              </a:rPr>
              <a:t>This study introduces MS-GAN as a novel semantic segmentation framework at the time. The study was generated based on generative adversarial networks (GANs) to help detect multiple sclerosis (MS) lesions in multimodal brain MRI scans. The authors presented the challenge of high variability in MS lesion characteristics by proposing a unique architecture. The framework they addressed combines multimodal encoder-decoder generator with spatial information bypass, along with various discriminators corresponding to different input modalities. A classification-related constraint for improved adversarial training has also been added to the architecture. </a:t>
            </a:r>
          </a:p>
          <a:p>
            <a:pPr marL="0" indent="0">
              <a:buNone/>
            </a:pPr>
            <a:r>
              <a:rPr lang="en-US" sz="2000" dirty="0">
                <a:solidFill>
                  <a:srgbClr val="000000"/>
                </a:solidFill>
                <a:effectLst/>
                <a:latin typeface="+mn-lt"/>
              </a:rPr>
              <a:t>The research demonstrate that MS-GAN outperforms state-of-the-art techniques in terms of segmentation accuracy. The key findings presented in this paper integrates multimodal imaging data through multi-path encoding and cross-modality fusion, featuring evaluation on a substantial dataset of 126 cases from relapsing MS patients. Additionally, comparative analysis has been conducted with other semantic segmentation models and patch-based deep learning methods to validate their result. This paper is significant for researchers working on medical image analysis, particularly those focusing on MS lesion detection and segmentation in multimodal MRI data. This study's offers insights into GAN's adaptability for real-world noisy environments for our project.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7</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Yuji Mao (z5522942)</a:t>
            </a:r>
          </a:p>
        </p:txBody>
      </p:sp>
    </p:spTree>
    <p:extLst>
      <p:ext uri="{BB962C8B-B14F-4D97-AF65-F5344CB8AC3E}">
        <p14:creationId xmlns:p14="http://schemas.microsoft.com/office/powerpoint/2010/main" val="2560879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F9303-F773-AF06-E72F-D663A10E9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F1CE7-FB36-E0F6-B491-83EDA0FB6C19}"/>
              </a:ext>
            </a:extLst>
          </p:cNvPr>
          <p:cNvSpPr>
            <a:spLocks noGrp="1"/>
          </p:cNvSpPr>
          <p:nvPr>
            <p:ph type="title"/>
          </p:nvPr>
        </p:nvSpPr>
        <p:spPr>
          <a:xfrm>
            <a:off x="231648" y="136525"/>
            <a:ext cx="11631168" cy="838835"/>
          </a:xfrm>
        </p:spPr>
        <p:txBody>
          <a:bodyPr>
            <a:normAutofit/>
          </a:bodyPr>
          <a:lstStyle/>
          <a:p>
            <a:r>
              <a:rPr lang="en-GB" dirty="0"/>
              <a:t>Methodology</a:t>
            </a:r>
            <a:endParaRPr lang="en-AU" dirty="0"/>
          </a:p>
        </p:txBody>
      </p:sp>
      <p:sp>
        <p:nvSpPr>
          <p:cNvPr id="3" name="Content Placeholder 2">
            <a:extLst>
              <a:ext uri="{FF2B5EF4-FFF2-40B4-BE49-F238E27FC236}">
                <a16:creationId xmlns:a16="http://schemas.microsoft.com/office/drawing/2014/main" id="{5AB80A2E-00E6-3ABC-9B65-43948573B785}"/>
              </a:ext>
            </a:extLst>
          </p:cNvPr>
          <p:cNvSpPr>
            <a:spLocks noGrp="1"/>
          </p:cNvSpPr>
          <p:nvPr>
            <p:ph idx="1"/>
          </p:nvPr>
        </p:nvSpPr>
        <p:spPr>
          <a:xfrm>
            <a:off x="231648" y="975360"/>
            <a:ext cx="4708487" cy="5035296"/>
          </a:xfrm>
        </p:spPr>
        <p:txBody>
          <a:bodyPr>
            <a:noAutofit/>
          </a:bodyPr>
          <a:lstStyle/>
          <a:p>
            <a:r>
              <a:rPr lang="en-US" sz="4400" dirty="0"/>
              <a:t>Watershed</a:t>
            </a:r>
          </a:p>
          <a:p>
            <a:r>
              <a:rPr lang="en-US" sz="4400" dirty="0"/>
              <a:t>CNN</a:t>
            </a:r>
          </a:p>
          <a:p>
            <a:r>
              <a:rPr lang="en-US" sz="4400" dirty="0"/>
              <a:t>GAN</a:t>
            </a:r>
          </a:p>
        </p:txBody>
      </p:sp>
      <p:sp>
        <p:nvSpPr>
          <p:cNvPr id="4" name="Slide Number Placeholder 3">
            <a:extLst>
              <a:ext uri="{FF2B5EF4-FFF2-40B4-BE49-F238E27FC236}">
                <a16:creationId xmlns:a16="http://schemas.microsoft.com/office/drawing/2014/main" id="{86CAECAA-A963-AC88-94A2-DA1C382B14BB}"/>
              </a:ext>
            </a:extLst>
          </p:cNvPr>
          <p:cNvSpPr>
            <a:spLocks noGrp="1"/>
          </p:cNvSpPr>
          <p:nvPr>
            <p:ph type="sldNum" sz="quarter" idx="12"/>
          </p:nvPr>
        </p:nvSpPr>
        <p:spPr/>
        <p:txBody>
          <a:bodyPr/>
          <a:lstStyle/>
          <a:p>
            <a:fld id="{6BAD6A8B-B5C3-4437-A9DE-A8C2149171DD}" type="slidenum">
              <a:rPr lang="en-AU" smtClean="0"/>
              <a:t>8</a:t>
            </a:fld>
            <a:endParaRPr lang="en-AU"/>
          </a:p>
        </p:txBody>
      </p:sp>
      <p:sp>
        <p:nvSpPr>
          <p:cNvPr id="5" name="TextBox 4">
            <a:extLst>
              <a:ext uri="{FF2B5EF4-FFF2-40B4-BE49-F238E27FC236}">
                <a16:creationId xmlns:a16="http://schemas.microsoft.com/office/drawing/2014/main" id="{FE8D80DD-B6FF-23BE-2BB4-23E0A7BD3AD9}"/>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Yuji Mao (z5522942)</a:t>
            </a:r>
          </a:p>
        </p:txBody>
      </p:sp>
    </p:spTree>
    <p:extLst>
      <p:ext uri="{BB962C8B-B14F-4D97-AF65-F5344CB8AC3E}">
        <p14:creationId xmlns:p14="http://schemas.microsoft.com/office/powerpoint/2010/main" val="366972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Method </a:t>
            </a:r>
            <a:r>
              <a:rPr lang="en-GB"/>
              <a:t>– Basic </a:t>
            </a:r>
            <a:r>
              <a:rPr lang="en-GB" dirty="0"/>
              <a:t>Watershed Thresholding</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4708487" cy="5035296"/>
          </a:xfrm>
        </p:spPr>
        <p:txBody>
          <a:bodyPr>
            <a:noAutofit/>
          </a:bodyPr>
          <a:lstStyle/>
          <a:p>
            <a:r>
              <a:rPr lang="en-US" sz="1800" b="1" dirty="0"/>
              <a:t>Image Preprocessing</a:t>
            </a:r>
            <a:r>
              <a:rPr lang="en-US" sz="1800" dirty="0"/>
              <a:t>:</a:t>
            </a:r>
          </a:p>
          <a:p>
            <a:pPr lvl="1"/>
            <a:r>
              <a:rPr lang="en-US" sz="1800" dirty="0"/>
              <a:t>Convert image to grayscale</a:t>
            </a:r>
          </a:p>
          <a:p>
            <a:pPr lvl="1"/>
            <a:r>
              <a:rPr lang="en-US" sz="1800" dirty="0"/>
              <a:t>Apply Otsu thresholding to create a binary mask separating foreground &amp; background</a:t>
            </a:r>
          </a:p>
          <a:p>
            <a:r>
              <a:rPr lang="en-US" sz="1800" b="1" dirty="0"/>
              <a:t>Distance Transformation</a:t>
            </a:r>
            <a:r>
              <a:rPr lang="en-US" sz="1800" dirty="0"/>
              <a:t>:</a:t>
            </a:r>
          </a:p>
          <a:p>
            <a:pPr lvl="1"/>
            <a:r>
              <a:rPr lang="en-US" sz="1800" dirty="0"/>
              <a:t>Define distances to the nearest background pixel on the binary mask </a:t>
            </a:r>
          </a:p>
          <a:p>
            <a:pPr lvl="1"/>
            <a:r>
              <a:rPr lang="en-US" sz="1800" dirty="0"/>
              <a:t>Threshold the distance transform to determine the </a:t>
            </a:r>
            <a:r>
              <a:rPr lang="en-US" sz="1800" b="1" u="sng" dirty="0"/>
              <a:t>sure foreground</a:t>
            </a:r>
          </a:p>
          <a:p>
            <a:r>
              <a:rPr lang="en-US" sz="1800" b="1" dirty="0"/>
              <a:t>Background and Unknown Regions</a:t>
            </a:r>
            <a:r>
              <a:rPr lang="en-US" sz="1800" dirty="0"/>
              <a:t>:</a:t>
            </a:r>
          </a:p>
          <a:p>
            <a:pPr lvl="1"/>
            <a:r>
              <a:rPr lang="en-US" sz="1800" b="1" dirty="0"/>
              <a:t>Expand Background</a:t>
            </a:r>
            <a:r>
              <a:rPr lang="en-US" sz="1800" dirty="0"/>
              <a:t>: Dilation</a:t>
            </a:r>
          </a:p>
          <a:p>
            <a:pPr lvl="1"/>
            <a:r>
              <a:rPr lang="en-US" sz="1800" b="1" dirty="0"/>
              <a:t>Refine Foreground</a:t>
            </a:r>
            <a:r>
              <a:rPr lang="en-US" sz="1800" dirty="0"/>
              <a:t>: Erosion</a:t>
            </a:r>
          </a:p>
          <a:p>
            <a:pPr lvl="1"/>
            <a:r>
              <a:rPr lang="en-US" sz="1800" b="1" dirty="0"/>
              <a:t>Identify Unknown Areas</a:t>
            </a:r>
            <a:r>
              <a:rPr lang="en-US" sz="1800" dirty="0"/>
              <a:t>: Subtract the refined foreground from the background</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9</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sz="1100" dirty="0" err="1">
                <a:latin typeface="Arial" panose="020B0604020202020204" pitchFamily="34" charset="0"/>
                <a:cs typeface="Arial" panose="020B0604020202020204" pitchFamily="34" charset="0"/>
              </a:rPr>
              <a:t>Junwei</a:t>
            </a:r>
            <a:r>
              <a:rPr lang="en-US" sz="1100" dirty="0">
                <a:latin typeface="Arial" panose="020B0604020202020204" pitchFamily="34" charset="0"/>
                <a:cs typeface="Arial" panose="020B0604020202020204" pitchFamily="34" charset="0"/>
              </a:rPr>
              <a:t> Zhang (z5448642)</a:t>
            </a:r>
          </a:p>
        </p:txBody>
      </p:sp>
      <p:pic>
        <p:nvPicPr>
          <p:cNvPr id="7" name="Picture 6">
            <a:extLst>
              <a:ext uri="{FF2B5EF4-FFF2-40B4-BE49-F238E27FC236}">
                <a16:creationId xmlns:a16="http://schemas.microsoft.com/office/drawing/2014/main" id="{866E3A44-1B4B-72ED-F2EA-CEEC2D7C30A4}"/>
              </a:ext>
            </a:extLst>
          </p:cNvPr>
          <p:cNvPicPr>
            <a:picLocks noChangeAspect="1"/>
          </p:cNvPicPr>
          <p:nvPr/>
        </p:nvPicPr>
        <p:blipFill>
          <a:blip r:embed="rId2"/>
          <a:stretch>
            <a:fillRect/>
          </a:stretch>
        </p:blipFill>
        <p:spPr>
          <a:xfrm>
            <a:off x="5028558" y="1506190"/>
            <a:ext cx="6834258" cy="3627350"/>
          </a:xfrm>
          <a:prstGeom prst="rect">
            <a:avLst/>
          </a:prstGeom>
        </p:spPr>
      </p:pic>
      <p:pic>
        <p:nvPicPr>
          <p:cNvPr id="5" name="Picture 4">
            <a:extLst>
              <a:ext uri="{FF2B5EF4-FFF2-40B4-BE49-F238E27FC236}">
                <a16:creationId xmlns:a16="http://schemas.microsoft.com/office/drawing/2014/main" id="{C639C94A-1B39-4783-417C-8FD60B0867B1}"/>
              </a:ext>
            </a:extLst>
          </p:cNvPr>
          <p:cNvPicPr>
            <a:picLocks noChangeAspect="1"/>
          </p:cNvPicPr>
          <p:nvPr/>
        </p:nvPicPr>
        <p:blipFill>
          <a:blip r:embed="rId3"/>
          <a:stretch>
            <a:fillRect/>
          </a:stretch>
        </p:blipFill>
        <p:spPr>
          <a:xfrm>
            <a:off x="5028558" y="1208197"/>
            <a:ext cx="6834258" cy="4536748"/>
          </a:xfrm>
          <a:prstGeom prst="rect">
            <a:avLst/>
          </a:prstGeom>
        </p:spPr>
      </p:pic>
    </p:spTree>
    <p:extLst>
      <p:ext uri="{BB962C8B-B14F-4D97-AF65-F5344CB8AC3E}">
        <p14:creationId xmlns:p14="http://schemas.microsoft.com/office/powerpoint/2010/main" val="546283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7166</TotalTime>
  <Words>1537</Words>
  <Application>Microsoft Macintosh PowerPoint</Application>
  <PresentationFormat>Widescreen</PresentationFormat>
  <Paragraphs>164</Paragraphs>
  <Slides>17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Noto Sans Symbols</vt:lpstr>
      <vt:lpstr>Arial</vt:lpstr>
      <vt:lpstr>Calibri</vt:lpstr>
      <vt:lpstr>Calibri Light</vt:lpstr>
      <vt:lpstr>Wingdings</vt:lpstr>
      <vt:lpstr>Office Theme</vt:lpstr>
      <vt:lpstr>PowerPoint Presentation</vt:lpstr>
      <vt:lpstr>Motivation</vt:lpstr>
      <vt:lpstr>Problem Statement</vt:lpstr>
      <vt:lpstr>Dataset – ADE20K</vt:lpstr>
      <vt:lpstr>Data Analysis</vt:lpstr>
      <vt:lpstr>Literature Review</vt:lpstr>
      <vt:lpstr>Literature Review</vt:lpstr>
      <vt:lpstr>Methodology</vt:lpstr>
      <vt:lpstr>Method – Basic Watershed Thresholding</vt:lpstr>
      <vt:lpstr>Method – Simple CNN</vt:lpstr>
      <vt:lpstr>Method – Simple CNN</vt:lpstr>
      <vt:lpstr>Method – Deep Learning GAN</vt:lpstr>
      <vt:lpstr>Method – Deep Learning GAN</vt:lpstr>
      <vt:lpstr>Results</vt:lpstr>
      <vt:lpstr>Discussion</vt:lpstr>
      <vt:lpstr>Conclusion</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Shisheng Zhang</dc:creator>
  <cp:lastModifiedBy>Yuji Mao</cp:lastModifiedBy>
  <cp:revision>76</cp:revision>
  <dcterms:created xsi:type="dcterms:W3CDTF">2022-11-14T00:04:04Z</dcterms:created>
  <dcterms:modified xsi:type="dcterms:W3CDTF">2024-11-13T11:42:11Z</dcterms:modified>
</cp:coreProperties>
</file>